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4"/>
  </p:notesMasterIdLst>
  <p:handoutMasterIdLst>
    <p:handoutMasterId r:id="rId15"/>
  </p:handoutMasterIdLst>
  <p:sldIdLst>
    <p:sldId id="285" r:id="rId5"/>
    <p:sldId id="293" r:id="rId6"/>
    <p:sldId id="277" r:id="rId7"/>
    <p:sldId id="262" r:id="rId8"/>
    <p:sldId id="287" r:id="rId9"/>
    <p:sldId id="263" r:id="rId10"/>
    <p:sldId id="294" r:id="rId11"/>
    <p:sldId id="271" r:id="rId12"/>
    <p:sldId id="292" r:id="rId13"/>
  </p:sldIdLst>
  <p:sldSz cx="12192000" cy="6858000"/>
  <p:notesSz cx="6858000" cy="9144000"/>
  <p:defaultTextStyle>
    <a:defPPr rtl="0"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648" userDrawn="1">
          <p15:clr>
            <a:srgbClr val="A4A3A4"/>
          </p15:clr>
        </p15:guide>
        <p15:guide id="2" pos="2664" userDrawn="1">
          <p15:clr>
            <a:srgbClr val="A4A3A4"/>
          </p15:clr>
        </p15:guide>
        <p15:guide id="3" orient="horz" pos="2664" userDrawn="1">
          <p15:clr>
            <a:srgbClr val="A4A3A4"/>
          </p15:clr>
        </p15:guide>
        <p15:guide id="4" orient="horz" pos="326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CC"/>
    <a:srgbClr val="859D7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138" y="126"/>
      </p:cViewPr>
      <p:guideLst>
        <p:guide orient="horz" pos="3648"/>
        <p:guide pos="2664"/>
        <p:guide orient="horz" pos="2664"/>
        <p:guide orient="horz" pos="3264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0" d="100"/>
          <a:sy n="90" d="100"/>
        </p:scale>
        <p:origin x="3774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38D32CE2-6C64-40A5-9DAB-DD3946A432E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720569BD-8C5B-4110-9E60-C359DDF5614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83F48C34-E43A-4093-86A5-0764AD6DAA15}" type="datetime1">
              <a:rPr lang="es-ES" smtClean="0"/>
              <a:t>08/02/2023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84C05E23-8F29-4628-B4F0-7CBCB7658FD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9193352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010F0F-3B6F-48BC-BF29-27028667A961}" type="datetime1">
              <a:rPr lang="es-ES" smtClean="0"/>
              <a:pPr/>
              <a:t>08/02/2023</a:t>
            </a:fld>
            <a:endParaRPr lang="es-ES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" noProof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4F4F1A11-BB96-443E-B274-982C61AA7E0D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15289623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F4F1A11-BB96-443E-B274-982C61AA7E0D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827129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F4F1A11-BB96-443E-B274-982C61AA7E0D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123863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F4F1A11-BB96-443E-B274-982C61AA7E0D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407742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F4F1A11-BB96-443E-B274-982C61AA7E0D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787836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F4F1A11-BB96-443E-B274-982C61AA7E0D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97261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F4F1A11-BB96-443E-B274-982C61AA7E0D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318400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F4F1A11-BB96-443E-B274-982C61AA7E0D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711870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F4F1A11-BB96-443E-B274-982C61AA7E0D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711870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4F4F1A11-BB96-443E-B274-982C61AA7E0D}" type="slidenum">
              <a:rPr lang="es-ES" smtClean="0"/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930473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posición de imagen 7">
            <a:extLst>
              <a:ext uri="{FF2B5EF4-FFF2-40B4-BE49-F238E27FC236}">
                <a16:creationId xmlns:a16="http://schemas.microsoft.com/office/drawing/2014/main" id="{56C2E115-5267-49A0-A702-59745AC649C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</p:spPr>
        <p:txBody>
          <a:bodyPr rtlCol="0"/>
          <a:lstStyle/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21" name="Marcador de texto 8">
            <a:extLst>
              <a:ext uri="{FF2B5EF4-FFF2-40B4-BE49-F238E27FC236}">
                <a16:creationId xmlns:a16="http://schemas.microsoft.com/office/drawing/2014/main" id="{04479580-C1B1-4B70-875C-70152944FD5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84355" y="4687178"/>
            <a:ext cx="1598515" cy="1681163"/>
          </a:xfrm>
        </p:spPr>
        <p:txBody>
          <a:bodyPr rtlCol="0">
            <a:noAutofit/>
          </a:bodyPr>
          <a:lstStyle>
            <a:lvl1pPr marL="0" indent="0">
              <a:buNone/>
              <a:defRPr sz="15500" b="1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M</a:t>
            </a:r>
          </a:p>
        </p:txBody>
      </p:sp>
      <p:sp>
        <p:nvSpPr>
          <p:cNvPr id="18" name="Marcador de texto 8">
            <a:extLst>
              <a:ext uri="{FF2B5EF4-FFF2-40B4-BE49-F238E27FC236}">
                <a16:creationId xmlns:a16="http://schemas.microsoft.com/office/drawing/2014/main" id="{1323CA5D-7F88-4E2C-B2E1-D03E010724B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40172" y="1726672"/>
            <a:ext cx="1253665" cy="1681163"/>
          </a:xfrm>
        </p:spPr>
        <p:txBody>
          <a:bodyPr rtlCol="0">
            <a:noAutofit/>
          </a:bodyPr>
          <a:lstStyle>
            <a:lvl1pPr marL="0" indent="0">
              <a:buNone/>
              <a:defRPr sz="15500" b="1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T</a:t>
            </a:r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2FDFF095-F8DE-447E-A83F-BD55BD03BEB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903189" y="71740"/>
            <a:ext cx="1253665" cy="1681163"/>
          </a:xfrm>
        </p:spPr>
        <p:txBody>
          <a:bodyPr rtlCol="0">
            <a:noAutofit/>
          </a:bodyPr>
          <a:lstStyle>
            <a:lvl1pPr marL="0" indent="0">
              <a:buNone/>
              <a:defRPr sz="15500" b="1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S</a:t>
            </a:r>
          </a:p>
        </p:txBody>
      </p:sp>
      <p:sp>
        <p:nvSpPr>
          <p:cNvPr id="20" name="Marcador de texto 8">
            <a:extLst>
              <a:ext uri="{FF2B5EF4-FFF2-40B4-BE49-F238E27FC236}">
                <a16:creationId xmlns:a16="http://schemas.microsoft.com/office/drawing/2014/main" id="{FA2755C1-A0B6-448A-BE5D-4B492BB7BBE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9693" y="2858632"/>
            <a:ext cx="1253665" cy="1681163"/>
          </a:xfrm>
        </p:spPr>
        <p:txBody>
          <a:bodyPr rtlCol="0">
            <a:noAutofit/>
          </a:bodyPr>
          <a:lstStyle>
            <a:lvl1pPr marL="0" indent="0">
              <a:buNone/>
              <a:defRPr sz="15500" b="1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E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87F3357-BDC3-43CE-89C0-05F5AB973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373216" y="3667946"/>
            <a:ext cx="9285382" cy="1277857"/>
          </a:xfrm>
        </p:spPr>
        <p:txBody>
          <a:bodyPr rtlCol="0" anchor="ctr"/>
          <a:lstStyle>
            <a:lvl1pPr algn="l">
              <a:defRPr sz="6000" cap="all" baseline="0"/>
            </a:lvl1pPr>
          </a:lstStyle>
          <a:p>
            <a:pPr rtl="0"/>
            <a:r>
              <a:rPr lang="es-ES" noProof="0"/>
              <a:t>Hacer clic para editar el título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0EFD7F6-12F1-44A8-B26F-82773993F16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970418" y="5325276"/>
            <a:ext cx="3677297" cy="682094"/>
          </a:xfrm>
        </p:spPr>
        <p:txBody>
          <a:bodyPr rtlCol="0" anchor="ctr"/>
          <a:lstStyle>
            <a:lvl1pPr marL="0" indent="0" algn="l">
              <a:buNone/>
              <a:defRPr sz="2400" cap="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HACER CLIC PARA EDITAR</a:t>
            </a:r>
          </a:p>
        </p:txBody>
      </p:sp>
      <p:cxnSp>
        <p:nvCxnSpPr>
          <p:cNvPr id="23" name="Conector recto 22">
            <a:extLst>
              <a:ext uri="{FF2B5EF4-FFF2-40B4-BE49-F238E27FC236}">
                <a16:creationId xmlns:a16="http://schemas.microsoft.com/office/drawing/2014/main" id="{BE5B50AA-4BAC-4997-B444-E281DECD0DB4}"/>
              </a:ext>
            </a:extLst>
          </p:cNvPr>
          <p:cNvCxnSpPr>
            <a:cxnSpLocks/>
          </p:cNvCxnSpPr>
          <p:nvPr userDrawn="1"/>
        </p:nvCxnSpPr>
        <p:spPr>
          <a:xfrm>
            <a:off x="4579559" y="5744231"/>
            <a:ext cx="0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B2DEC412-0EF3-4D93-AF25-A2D2F5A5093A}"/>
              </a:ext>
            </a:extLst>
          </p:cNvPr>
          <p:cNvCxnSpPr>
            <a:cxnSpLocks/>
          </p:cNvCxnSpPr>
          <p:nvPr userDrawn="1"/>
        </p:nvCxnSpPr>
        <p:spPr>
          <a:xfrm>
            <a:off x="2536371" y="2017985"/>
            <a:ext cx="0" cy="153432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1C2836A9-D1F4-4562-B95F-B7BF8F4713B5}"/>
              </a:ext>
            </a:extLst>
          </p:cNvPr>
          <p:cNvCxnSpPr>
            <a:cxnSpLocks/>
          </p:cNvCxnSpPr>
          <p:nvPr userDrawn="1"/>
        </p:nvCxnSpPr>
        <p:spPr>
          <a:xfrm flipH="1">
            <a:off x="4245428" y="5655432"/>
            <a:ext cx="3318888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98361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584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contenido con la imagen 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Marcador de posición de imagen 17">
            <a:extLst>
              <a:ext uri="{FF2B5EF4-FFF2-40B4-BE49-F238E27FC236}">
                <a16:creationId xmlns:a16="http://schemas.microsoft.com/office/drawing/2014/main" id="{1FBFD526-F385-422D-A7A7-BCE72D8141B2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0" y="3"/>
            <a:ext cx="5288281" cy="6857999"/>
          </a:xfrm>
          <a:custGeom>
            <a:avLst/>
            <a:gdLst>
              <a:gd name="connsiteX0" fmla="*/ 0 w 5288281"/>
              <a:gd name="connsiteY0" fmla="*/ 0 h 6857999"/>
              <a:gd name="connsiteX1" fmla="*/ 1707378 w 5288281"/>
              <a:gd name="connsiteY1" fmla="*/ 0 h 6857999"/>
              <a:gd name="connsiteX2" fmla="*/ 1707378 w 5288281"/>
              <a:gd name="connsiteY2" fmla="*/ 1511096 h 6857999"/>
              <a:gd name="connsiteX3" fmla="*/ 5288281 w 5288281"/>
              <a:gd name="connsiteY3" fmla="*/ 1511096 h 6857999"/>
              <a:gd name="connsiteX4" fmla="*/ 5288281 w 5288281"/>
              <a:gd name="connsiteY4" fmla="*/ 3253159 h 6857999"/>
              <a:gd name="connsiteX5" fmla="*/ 1707378 w 5288281"/>
              <a:gd name="connsiteY5" fmla="*/ 3253159 h 6857999"/>
              <a:gd name="connsiteX6" fmla="*/ 1707378 w 5288281"/>
              <a:gd name="connsiteY6" fmla="*/ 5115860 h 6857999"/>
              <a:gd name="connsiteX7" fmla="*/ 5272034 w 5288281"/>
              <a:gd name="connsiteY7" fmla="*/ 5115860 h 6857999"/>
              <a:gd name="connsiteX8" fmla="*/ 5272034 w 5288281"/>
              <a:gd name="connsiteY8" fmla="*/ 6857999 h 6857999"/>
              <a:gd name="connsiteX9" fmla="*/ 0 w 5288281"/>
              <a:gd name="connsiteY9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288281" h="6857999">
                <a:moveTo>
                  <a:pt x="0" y="0"/>
                </a:moveTo>
                <a:lnTo>
                  <a:pt x="1707378" y="0"/>
                </a:lnTo>
                <a:lnTo>
                  <a:pt x="1707378" y="1511096"/>
                </a:lnTo>
                <a:lnTo>
                  <a:pt x="5288281" y="1511096"/>
                </a:lnTo>
                <a:lnTo>
                  <a:pt x="5288281" y="3253159"/>
                </a:lnTo>
                <a:lnTo>
                  <a:pt x="1707378" y="3253159"/>
                </a:lnTo>
                <a:lnTo>
                  <a:pt x="1707378" y="5115860"/>
                </a:lnTo>
                <a:lnTo>
                  <a:pt x="5272034" y="5115860"/>
                </a:lnTo>
                <a:lnTo>
                  <a:pt x="5272034" y="6857999"/>
                </a:lnTo>
                <a:lnTo>
                  <a:pt x="0" y="6857999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marL="0" indent="0" algn="ctr">
              <a:buNone/>
              <a:defRPr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31" name="Título 1">
            <a:extLst>
              <a:ext uri="{FF2B5EF4-FFF2-40B4-BE49-F238E27FC236}">
                <a16:creationId xmlns:a16="http://schemas.microsoft.com/office/drawing/2014/main" id="{B2DB8B03-EE62-48FF-8583-59DFBBEDA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3720" y="1419438"/>
            <a:ext cx="4450080" cy="924808"/>
          </a:xfrm>
        </p:spPr>
        <p:txBody>
          <a:bodyPr lIns="0" rtlCol="0" anchor="t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3" name="Marcador de texto 8">
            <a:extLst>
              <a:ext uri="{FF2B5EF4-FFF2-40B4-BE49-F238E27FC236}">
                <a16:creationId xmlns:a16="http://schemas.microsoft.com/office/drawing/2014/main" id="{EAF98237-032C-4FA5-B76D-C29FB5F6FF7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366082" y="3009550"/>
            <a:ext cx="1254314" cy="360000"/>
          </a:xfrm>
        </p:spPr>
        <p:txBody>
          <a:bodyPr rtlCol="0" anchor="ctr"/>
          <a:lstStyle>
            <a:lvl1pPr marL="0" indent="0" algn="l">
              <a:buFont typeface="Arial" panose="020B0604020202020204" pitchFamily="34" charset="0"/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s-ES" noProof="0"/>
              <a:t>Viñeta 1</a:t>
            </a:r>
          </a:p>
        </p:txBody>
      </p:sp>
      <p:sp>
        <p:nvSpPr>
          <p:cNvPr id="34" name="Marcador de texto 8">
            <a:extLst>
              <a:ext uri="{FF2B5EF4-FFF2-40B4-BE49-F238E27FC236}">
                <a16:creationId xmlns:a16="http://schemas.microsoft.com/office/drawing/2014/main" id="{44353DAE-0553-4AB4-8929-C4F0C1424E1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366082" y="4017086"/>
            <a:ext cx="1254314" cy="360000"/>
          </a:xfrm>
        </p:spPr>
        <p:txBody>
          <a:bodyPr rtlCol="0" anchor="ctr"/>
          <a:lstStyle>
            <a:lvl1pPr marL="0" indent="0" algn="l">
              <a:buFont typeface="Arial" panose="020B0604020202020204" pitchFamily="34" charset="0"/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s-ES" noProof="0"/>
              <a:t>Viñeta 1</a:t>
            </a:r>
          </a:p>
        </p:txBody>
      </p:sp>
      <p:sp>
        <p:nvSpPr>
          <p:cNvPr id="35" name="Marcador de texto 8">
            <a:extLst>
              <a:ext uri="{FF2B5EF4-FFF2-40B4-BE49-F238E27FC236}">
                <a16:creationId xmlns:a16="http://schemas.microsoft.com/office/drawing/2014/main" id="{9651CB4B-B007-4E99-9371-20279E8FF7B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366082" y="4957948"/>
            <a:ext cx="1254314" cy="360000"/>
          </a:xfrm>
        </p:spPr>
        <p:txBody>
          <a:bodyPr rtlCol="0" anchor="ctr"/>
          <a:lstStyle>
            <a:lvl1pPr marL="0" indent="0" algn="l">
              <a:buFont typeface="Arial" panose="020B0604020202020204" pitchFamily="34" charset="0"/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s-ES" noProof="0"/>
              <a:t>Viñeta 1</a:t>
            </a:r>
          </a:p>
        </p:txBody>
      </p:sp>
      <p:sp>
        <p:nvSpPr>
          <p:cNvPr id="36" name="Marcador de texto 8">
            <a:extLst>
              <a:ext uri="{FF2B5EF4-FFF2-40B4-BE49-F238E27FC236}">
                <a16:creationId xmlns:a16="http://schemas.microsoft.com/office/drawing/2014/main" id="{C0437717-0C1B-4589-AEF7-D8E934F4119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903720" y="2816574"/>
            <a:ext cx="561421" cy="627254"/>
          </a:xfrm>
        </p:spPr>
        <p:txBody>
          <a:bodyPr rtlCol="0" anchor="ctr">
            <a:noAutofit/>
          </a:bodyPr>
          <a:lstStyle>
            <a:lvl1pPr marL="0" indent="0" algn="l">
              <a:buFont typeface="Arial" panose="020B0604020202020204" pitchFamily="34" charset="0"/>
              <a:buNone/>
              <a:defRPr lang="en-US" sz="4400" b="1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s-ES" noProof="0"/>
              <a:t>#</a:t>
            </a:r>
          </a:p>
        </p:txBody>
      </p:sp>
      <p:sp>
        <p:nvSpPr>
          <p:cNvPr id="39" name="Marcador de texto 8">
            <a:extLst>
              <a:ext uri="{FF2B5EF4-FFF2-40B4-BE49-F238E27FC236}">
                <a16:creationId xmlns:a16="http://schemas.microsoft.com/office/drawing/2014/main" id="{BE01B6B4-5A67-4429-A312-A531EC3BF42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903720" y="3805802"/>
            <a:ext cx="561421" cy="627254"/>
          </a:xfrm>
        </p:spPr>
        <p:txBody>
          <a:bodyPr rtlCol="0" anchor="ctr">
            <a:noAutofit/>
          </a:bodyPr>
          <a:lstStyle>
            <a:lvl1pPr marL="0" indent="0" algn="l">
              <a:buFont typeface="Arial" panose="020B0604020202020204" pitchFamily="34" charset="0"/>
              <a:buNone/>
              <a:defRPr lang="en-US" sz="4400" b="1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s-ES" noProof="0"/>
              <a:t>#</a:t>
            </a:r>
          </a:p>
        </p:txBody>
      </p:sp>
      <p:sp>
        <p:nvSpPr>
          <p:cNvPr id="40" name="Marcador de texto 8">
            <a:extLst>
              <a:ext uri="{FF2B5EF4-FFF2-40B4-BE49-F238E27FC236}">
                <a16:creationId xmlns:a16="http://schemas.microsoft.com/office/drawing/2014/main" id="{1673722D-82CF-4D94-9D83-D95A8DE5ACE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903721" y="4795030"/>
            <a:ext cx="561421" cy="627254"/>
          </a:xfrm>
        </p:spPr>
        <p:txBody>
          <a:bodyPr rtlCol="0" anchor="ctr">
            <a:noAutofit/>
          </a:bodyPr>
          <a:lstStyle>
            <a:lvl1pPr marL="0" indent="0" algn="l">
              <a:buFont typeface="Arial" panose="020B0604020202020204" pitchFamily="34" charset="0"/>
              <a:buNone/>
              <a:defRPr lang="en-US" sz="4400" b="1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s-ES" noProof="0"/>
              <a:t>#</a:t>
            </a:r>
          </a:p>
        </p:txBody>
      </p:sp>
      <p:sp>
        <p:nvSpPr>
          <p:cNvPr id="41" name="Marcador de texto 18">
            <a:extLst>
              <a:ext uri="{FF2B5EF4-FFF2-40B4-BE49-F238E27FC236}">
                <a16:creationId xmlns:a16="http://schemas.microsoft.com/office/drawing/2014/main" id="{05767D4F-E20C-4F37-B411-A7F221B6A85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629106" y="3074238"/>
            <a:ext cx="2427514" cy="715169"/>
          </a:xfrm>
        </p:spPr>
        <p:txBody>
          <a:bodyPr lIns="0" rtlCol="0" anchor="t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42" name="Marcador de texto 18">
            <a:extLst>
              <a:ext uri="{FF2B5EF4-FFF2-40B4-BE49-F238E27FC236}">
                <a16:creationId xmlns:a16="http://schemas.microsoft.com/office/drawing/2014/main" id="{BB90A96A-A614-41C0-9759-F6C15AE6806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629106" y="4074889"/>
            <a:ext cx="2427514" cy="715169"/>
          </a:xfrm>
        </p:spPr>
        <p:txBody>
          <a:bodyPr lIns="0" rtlCol="0" anchor="t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43" name="Marcador de texto 18">
            <a:extLst>
              <a:ext uri="{FF2B5EF4-FFF2-40B4-BE49-F238E27FC236}">
                <a16:creationId xmlns:a16="http://schemas.microsoft.com/office/drawing/2014/main" id="{983AE7FC-57B1-4AB3-8EAA-A85904DBBE9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629106" y="5016921"/>
            <a:ext cx="2427514" cy="715169"/>
          </a:xfrm>
        </p:spPr>
        <p:txBody>
          <a:bodyPr lIns="0" rtlCol="0" anchor="t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15" name="Marcador de fecha 1">
            <a:extLst>
              <a:ext uri="{FF2B5EF4-FFF2-40B4-BE49-F238E27FC236}">
                <a16:creationId xmlns:a16="http://schemas.microsoft.com/office/drawing/2014/main" id="{8AECD175-60EB-459F-BA4C-8E4DE7BC018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s-ES" noProof="0"/>
              <a:t>7/01/20XX</a:t>
            </a:r>
          </a:p>
        </p:txBody>
      </p:sp>
      <p:sp>
        <p:nvSpPr>
          <p:cNvPr id="16" name="Marcador de pie de página 2">
            <a:extLst>
              <a:ext uri="{FF2B5EF4-FFF2-40B4-BE49-F238E27FC236}">
                <a16:creationId xmlns:a16="http://schemas.microsoft.com/office/drawing/2014/main" id="{2180FF4C-4A98-4E30-B414-026CEECAE2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es-ES" noProof="0"/>
              <a:t>Presentación de lanzamiento</a:t>
            </a:r>
          </a:p>
        </p:txBody>
      </p:sp>
      <p:sp>
        <p:nvSpPr>
          <p:cNvPr id="17" name="Marcador de número de diapositiva 7">
            <a:extLst>
              <a:ext uri="{FF2B5EF4-FFF2-40B4-BE49-F238E27FC236}">
                <a16:creationId xmlns:a16="http://schemas.microsoft.com/office/drawing/2014/main" id="{9498BBC0-E864-44E0-8C60-D13DC062BF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9FF96520-E4CE-4EAD-8ABF-1D2297D6B3AA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7612908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0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Contenido con títul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F24F48E-4E21-421F-A044-1D5C607BF7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3429000"/>
            <a:ext cx="4114797" cy="2747962"/>
          </a:xfrm>
        </p:spPr>
        <p:txBody>
          <a:bodyPr rtlCol="0">
            <a:normAutofit/>
          </a:bodyPr>
          <a:lstStyle>
            <a:lvl1pPr marL="0" indent="0">
              <a:lnSpc>
                <a:spcPct val="150000"/>
              </a:lnSpc>
              <a:buNone/>
              <a:defRPr sz="1200"/>
            </a:lvl1pPr>
            <a:lvl2pPr marL="457200" indent="0">
              <a:lnSpc>
                <a:spcPct val="150000"/>
              </a:lnSpc>
              <a:buNone/>
              <a:defRPr sz="1200"/>
            </a:lvl2pPr>
            <a:lvl3pPr marL="914400" indent="0">
              <a:lnSpc>
                <a:spcPct val="150000"/>
              </a:lnSpc>
              <a:buNone/>
              <a:defRPr sz="1200"/>
            </a:lvl3pPr>
            <a:lvl4pPr marL="1371600" indent="0">
              <a:lnSpc>
                <a:spcPct val="150000"/>
              </a:lnSpc>
              <a:buNone/>
              <a:defRPr sz="1200"/>
            </a:lvl4pPr>
            <a:lvl5pPr marL="1828800" indent="0">
              <a:lnSpc>
                <a:spcPct val="150000"/>
              </a:lnSpc>
              <a:buNone/>
              <a:defRPr sz="12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D6C70E23-CF91-4792-9B98-182E6804BB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239003" y="3429000"/>
            <a:ext cx="4114797" cy="2747962"/>
          </a:xfrm>
        </p:spPr>
        <p:txBody>
          <a:bodyPr rtlCol="0">
            <a:normAutofit/>
          </a:bodyPr>
          <a:lstStyle>
            <a:lvl1pPr marL="0" indent="0">
              <a:lnSpc>
                <a:spcPct val="150000"/>
              </a:lnSpc>
              <a:buNone/>
              <a:defRPr sz="1200"/>
            </a:lvl1pPr>
            <a:lvl2pPr marL="457200" indent="0">
              <a:lnSpc>
                <a:spcPct val="150000"/>
              </a:lnSpc>
              <a:buNone/>
              <a:defRPr sz="1200"/>
            </a:lvl2pPr>
            <a:lvl3pPr marL="914400" indent="0">
              <a:lnSpc>
                <a:spcPct val="150000"/>
              </a:lnSpc>
              <a:buNone/>
              <a:defRPr sz="1200"/>
            </a:lvl3pPr>
            <a:lvl4pPr marL="1371600" indent="0">
              <a:lnSpc>
                <a:spcPct val="150000"/>
              </a:lnSpc>
              <a:buNone/>
              <a:defRPr sz="1200"/>
            </a:lvl4pPr>
            <a:lvl5pPr marL="1828800" indent="0">
              <a:lnSpc>
                <a:spcPct val="150000"/>
              </a:lnSpc>
              <a:buNone/>
              <a:defRPr sz="12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A15A2875-2896-4182-BA30-FB502AC980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F72769E-89D2-4868-B2CF-A0759A62C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77500" y="6356350"/>
            <a:ext cx="876300" cy="365125"/>
          </a:xfrm>
        </p:spPr>
        <p:txBody>
          <a:bodyPr rtlCol="0"/>
          <a:lstStyle/>
          <a:p>
            <a:pPr rtl="0"/>
            <a:fld id="{9FF96520-E4CE-4EAD-8ABF-1D2297D6B3AA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E0011F19-A2C9-4F67-A7F1-592B85FFBA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670094"/>
            <a:ext cx="10134601" cy="924808"/>
          </a:xfrm>
        </p:spPr>
        <p:txBody>
          <a:bodyPr lIns="0" rtlCol="0">
            <a:normAutofit/>
          </a:bodyPr>
          <a:lstStyle>
            <a:lvl1pPr algn="ctr"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C7C8CFDC-095C-4312-A01D-7430D1FEAA6F}"/>
              </a:ext>
            </a:extLst>
          </p:cNvPr>
          <p:cNvCxnSpPr>
            <a:cxnSpLocks/>
          </p:cNvCxnSpPr>
          <p:nvPr userDrawn="1"/>
        </p:nvCxnSpPr>
        <p:spPr>
          <a:xfrm>
            <a:off x="6096000" y="2603500"/>
            <a:ext cx="0" cy="42545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ángulo 11">
            <a:extLst>
              <a:ext uri="{FF2B5EF4-FFF2-40B4-BE49-F238E27FC236}">
                <a16:creationId xmlns:a16="http://schemas.microsoft.com/office/drawing/2014/main" id="{6DE385DE-9334-4CED-AD7E-F63A320B0512}"/>
              </a:ext>
            </a:extLst>
          </p:cNvPr>
          <p:cNvSpPr/>
          <p:nvPr userDrawn="1"/>
        </p:nvSpPr>
        <p:spPr>
          <a:xfrm>
            <a:off x="0" y="2324100"/>
            <a:ext cx="12192000" cy="633411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3" name="Marcador de texto 2">
            <a:extLst>
              <a:ext uri="{FF2B5EF4-FFF2-40B4-BE49-F238E27FC236}">
                <a16:creationId xmlns:a16="http://schemas.microsoft.com/office/drawing/2014/main" id="{211839B3-0E6A-4750-8862-3A55B0FEF98F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38201" y="2413000"/>
            <a:ext cx="4114795" cy="493710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lang="en-US" sz="1800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4" name="Marcador de texto 2">
            <a:extLst>
              <a:ext uri="{FF2B5EF4-FFF2-40B4-BE49-F238E27FC236}">
                <a16:creationId xmlns:a16="http://schemas.microsoft.com/office/drawing/2014/main" id="{E72DA832-BD58-447B-A20E-EA3A7F4EAFF0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7239003" y="2413000"/>
            <a:ext cx="4114797" cy="493710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lang="en-US" sz="1800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1" name="Marcador de pie de página 7">
            <a:extLst>
              <a:ext uri="{FF2B5EF4-FFF2-40B4-BE49-F238E27FC236}">
                <a16:creationId xmlns:a16="http://schemas.microsoft.com/office/drawing/2014/main" id="{64EBCEB5-BD23-4BD0-BB31-DF6A631D59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39002" y="6356350"/>
            <a:ext cx="3038469" cy="365125"/>
          </a:xfrm>
        </p:spPr>
        <p:txBody>
          <a:bodyPr rtlCol="0"/>
          <a:lstStyle>
            <a:lvl1pPr algn="l">
              <a:defRPr/>
            </a:lvl1pPr>
          </a:lstStyle>
          <a:p>
            <a:pPr rtl="0"/>
            <a:r>
              <a:rPr lang="es-ES" noProof="0"/>
              <a:t>Presentación de lanzamiento</a:t>
            </a:r>
          </a:p>
        </p:txBody>
      </p:sp>
    </p:spTree>
    <p:extLst>
      <p:ext uri="{BB962C8B-B14F-4D97-AF65-F5344CB8AC3E}">
        <p14:creationId xmlns:p14="http://schemas.microsoft.com/office/powerpoint/2010/main" val="33484456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calan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Marcador de texto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57335" y="1822008"/>
            <a:ext cx="3295186" cy="320381"/>
          </a:xfrm>
        </p:spPr>
        <p:txBody>
          <a:bodyPr lIns="0" rtlCol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s-ES" noProof="0"/>
              <a:t>Haga clic para agregar un subtítulo</a:t>
            </a:r>
          </a:p>
        </p:txBody>
      </p:sp>
      <p:sp>
        <p:nvSpPr>
          <p:cNvPr id="17" name="Marcador de texto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57335" y="2167484"/>
            <a:ext cx="3294437" cy="540104"/>
          </a:xfrm>
        </p:spPr>
        <p:txBody>
          <a:bodyPr lIns="0" rtlCol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 rtlCol="0"/>
          <a:lstStyle/>
          <a:p>
            <a:pPr rtl="0"/>
            <a:r>
              <a:rPr lang="es-ES" noProof="0"/>
              <a:t>Presentación de lanzamiento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20" name="Marcador de texto 15">
            <a:extLst>
              <a:ext uri="{FF2B5EF4-FFF2-40B4-BE49-F238E27FC236}">
                <a16:creationId xmlns:a16="http://schemas.microsoft.com/office/drawing/2014/main" id="{E6C37A20-957D-4B0B-AC33-7DD21D99A65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080795" y="3339988"/>
            <a:ext cx="3295186" cy="320381"/>
          </a:xfrm>
        </p:spPr>
        <p:txBody>
          <a:bodyPr lIns="0" rtlCol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s-ES" noProof="0"/>
              <a:t>Haga clic para agregar un subtítulo</a:t>
            </a:r>
          </a:p>
        </p:txBody>
      </p:sp>
      <p:sp>
        <p:nvSpPr>
          <p:cNvPr id="21" name="Marcador de texto 18">
            <a:extLst>
              <a:ext uri="{FF2B5EF4-FFF2-40B4-BE49-F238E27FC236}">
                <a16:creationId xmlns:a16="http://schemas.microsoft.com/office/drawing/2014/main" id="{D9C3D27C-5291-4A1A-83AC-B52D25F43D5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080795" y="3685464"/>
            <a:ext cx="3294437" cy="540104"/>
          </a:xfrm>
        </p:spPr>
        <p:txBody>
          <a:bodyPr lIns="0" rtlCol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24" name="Marcador de texto 15">
            <a:extLst>
              <a:ext uri="{FF2B5EF4-FFF2-40B4-BE49-F238E27FC236}">
                <a16:creationId xmlns:a16="http://schemas.microsoft.com/office/drawing/2014/main" id="{BD09685A-53BF-4E9B-BD7F-C77B60165D2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31710" y="4857968"/>
            <a:ext cx="3295186" cy="320381"/>
          </a:xfrm>
        </p:spPr>
        <p:txBody>
          <a:bodyPr lIns="0" rtlCol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s-ES" noProof="0"/>
              <a:t>Haga clic para agregar un subtítulo</a:t>
            </a:r>
          </a:p>
        </p:txBody>
      </p:sp>
      <p:sp>
        <p:nvSpPr>
          <p:cNvPr id="25" name="Marcador de texto 18">
            <a:extLst>
              <a:ext uri="{FF2B5EF4-FFF2-40B4-BE49-F238E27FC236}">
                <a16:creationId xmlns:a16="http://schemas.microsoft.com/office/drawing/2014/main" id="{2B757B2D-A738-401D-A78C-05475608F20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31710" y="5203444"/>
            <a:ext cx="3294437" cy="540104"/>
          </a:xfrm>
        </p:spPr>
        <p:txBody>
          <a:bodyPr lIns="0" rtlCol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cxnSp>
        <p:nvCxnSpPr>
          <p:cNvPr id="7" name="Conector de flecha recta 6">
            <a:extLst>
              <a:ext uri="{FF2B5EF4-FFF2-40B4-BE49-F238E27FC236}">
                <a16:creationId xmlns:a16="http://schemas.microsoft.com/office/drawing/2014/main" id="{274844B5-3E4A-4209-AD6C-31EB9B57D62E}"/>
              </a:ext>
            </a:extLst>
          </p:cNvPr>
          <p:cNvCxnSpPr>
            <a:cxnSpLocks/>
          </p:cNvCxnSpPr>
          <p:nvPr userDrawn="1"/>
        </p:nvCxnSpPr>
        <p:spPr>
          <a:xfrm flipV="1">
            <a:off x="4369950" y="805543"/>
            <a:ext cx="3648352" cy="6052189"/>
          </a:xfrm>
          <a:prstGeom prst="straightConnector1">
            <a:avLst/>
          </a:prstGeom>
          <a:ln w="1905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ítulo 1">
            <a:extLst>
              <a:ext uri="{FF2B5EF4-FFF2-40B4-BE49-F238E27FC236}">
                <a16:creationId xmlns:a16="http://schemas.microsoft.com/office/drawing/2014/main" id="{1519057B-4248-4880-A89E-5DCBBB1572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1110286"/>
            <a:ext cx="10319657" cy="924808"/>
          </a:xfrm>
        </p:spPr>
        <p:txBody>
          <a:bodyPr lIns="0" rtlCol="0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</p:spTree>
    <p:extLst>
      <p:ext uri="{BB962C8B-B14F-4D97-AF65-F5344CB8AC3E}">
        <p14:creationId xmlns:p14="http://schemas.microsoft.com/office/powerpoint/2010/main" val="19760112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8DB7A5A-4225-417D-92C6-1C9A16E37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F24F48E-4E21-421F-A044-1D5C607BF7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D6C70E23-CF91-4792-9B98-182E6804BB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A15A2875-2896-4182-BA30-FB502AC980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B9BA8EE-BF3B-4E61-9241-4BC605B365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Presentación de lanzamiento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F72769E-89D2-4868-B2CF-A0759A62C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FF96520-E4CE-4EAD-8ABF-1D2297D6B3AA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7634026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611C53D-85FC-41D8-9A69-F4734072CC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34142" y="2046288"/>
            <a:ext cx="5544458" cy="823912"/>
          </a:xfrm>
        </p:spPr>
        <p:txBody>
          <a:bodyPr rtlCol="0" anchor="b">
            <a:norm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17446CE-03E2-409B-B8EF-7C188C1E68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34142" y="3162300"/>
            <a:ext cx="5544458" cy="3027362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30F4FC59-2ADF-4A3F-BBF9-07FF022209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240588" y="2046288"/>
            <a:ext cx="4114800" cy="823912"/>
          </a:xfrm>
        </p:spPr>
        <p:txBody>
          <a:bodyPr rtlCol="0" anchor="b">
            <a:norm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s-ES" noProof="0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447F889E-7C42-4396-AEE8-7B337AFAF1E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240588" y="3162300"/>
            <a:ext cx="4114800" cy="3027362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533D57D1-26E8-4CE2-AAA6-482AA55FCF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BC24918E-7FEA-4406-B5C4-9CA22363D4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Presentación de lanzamiento</a:t>
            </a:r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6015B8D0-7EB3-42DC-AD4D-51B34268A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FF96520-E4CE-4EAD-8ABF-1D2297D6B3AA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2FF7DCBA-487E-4B33-BB90-0DADF952CA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1110286"/>
            <a:ext cx="10319657" cy="924808"/>
          </a:xfrm>
        </p:spPr>
        <p:txBody>
          <a:bodyPr lIns="0" rtlCol="0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5679E440-088D-4C5E-AE96-53292A60A147}"/>
              </a:ext>
            </a:extLst>
          </p:cNvPr>
          <p:cNvCxnSpPr>
            <a:cxnSpLocks/>
          </p:cNvCxnSpPr>
          <p:nvPr userDrawn="1"/>
        </p:nvCxnSpPr>
        <p:spPr>
          <a:xfrm>
            <a:off x="1121228" y="0"/>
            <a:ext cx="0" cy="111028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125131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772EF9B-97B0-4909-B1C8-B680035F9D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4142" y="1850572"/>
            <a:ext cx="10134601" cy="4093028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41881D0-A955-463B-814E-4977DB443F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60B6947-085B-4130-82A4-5D464A42F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Presentación de lanzamiento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BD21287-635C-42C2-8343-AB4B83FB3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FF96520-E4CE-4EAD-8ABF-1D2297D6B3AA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7CA22921-D059-426E-8623-0C4322D58F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670094"/>
            <a:ext cx="10134601" cy="924808"/>
          </a:xfrm>
        </p:spPr>
        <p:txBody>
          <a:bodyPr lIns="0" rtlCol="0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</p:spTree>
    <p:extLst>
      <p:ext uri="{BB962C8B-B14F-4D97-AF65-F5344CB8AC3E}">
        <p14:creationId xmlns:p14="http://schemas.microsoft.com/office/powerpoint/2010/main" val="241620653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quipo - 4 arrib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Marcador de posición de imagen 23">
            <a:extLst>
              <a:ext uri="{FF2B5EF4-FFF2-40B4-BE49-F238E27FC236}">
                <a16:creationId xmlns:a16="http://schemas.microsoft.com/office/drawing/2014/main" id="{C7B19AA7-3B63-43B8-BE54-6F7F01B2625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804817" y="2233881"/>
            <a:ext cx="3387182" cy="2390238"/>
          </a:xfrm>
          <a:custGeom>
            <a:avLst/>
            <a:gdLst>
              <a:gd name="connsiteX0" fmla="*/ 1033243 w 3387182"/>
              <a:gd name="connsiteY0" fmla="*/ 0 h 2390238"/>
              <a:gd name="connsiteX1" fmla="*/ 3387182 w 3387182"/>
              <a:gd name="connsiteY1" fmla="*/ 0 h 2390238"/>
              <a:gd name="connsiteX2" fmla="*/ 3378264 w 3387182"/>
              <a:gd name="connsiteY2" fmla="*/ 2390238 h 2390238"/>
              <a:gd name="connsiteX3" fmla="*/ 0 w 3387182"/>
              <a:gd name="connsiteY3" fmla="*/ 2390238 h 2390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7182" h="2390238">
                <a:moveTo>
                  <a:pt x="1033243" y="0"/>
                </a:moveTo>
                <a:lnTo>
                  <a:pt x="3387182" y="0"/>
                </a:lnTo>
                <a:lnTo>
                  <a:pt x="3378264" y="2390238"/>
                </a:lnTo>
                <a:lnTo>
                  <a:pt x="0" y="2390238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21" name="Marcador de posición de imagen 20">
            <a:extLst>
              <a:ext uri="{FF2B5EF4-FFF2-40B4-BE49-F238E27FC236}">
                <a16:creationId xmlns:a16="http://schemas.microsoft.com/office/drawing/2014/main" id="{1B55057A-5AE4-4EAE-8E1E-189462BF315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690016" y="2233881"/>
            <a:ext cx="3917851" cy="2390238"/>
          </a:xfrm>
          <a:custGeom>
            <a:avLst/>
            <a:gdLst>
              <a:gd name="connsiteX0" fmla="*/ 1033243 w 3917851"/>
              <a:gd name="connsiteY0" fmla="*/ 0 h 2390238"/>
              <a:gd name="connsiteX1" fmla="*/ 3917851 w 3917851"/>
              <a:gd name="connsiteY1" fmla="*/ 0 h 2390238"/>
              <a:gd name="connsiteX2" fmla="*/ 2884608 w 3917851"/>
              <a:gd name="connsiteY2" fmla="*/ 2390238 h 2390238"/>
              <a:gd name="connsiteX3" fmla="*/ 0 w 3917851"/>
              <a:gd name="connsiteY3" fmla="*/ 2390238 h 2390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17851" h="2390238">
                <a:moveTo>
                  <a:pt x="1033243" y="0"/>
                </a:moveTo>
                <a:lnTo>
                  <a:pt x="3917851" y="0"/>
                </a:lnTo>
                <a:lnTo>
                  <a:pt x="2884608" y="2390238"/>
                </a:lnTo>
                <a:lnTo>
                  <a:pt x="0" y="2390238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17" name="Marcador de posición de imagen 16">
            <a:extLst>
              <a:ext uri="{FF2B5EF4-FFF2-40B4-BE49-F238E27FC236}">
                <a16:creationId xmlns:a16="http://schemas.microsoft.com/office/drawing/2014/main" id="{A4433358-37F4-4631-87BD-71A4E90A4CD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575215" y="2233881"/>
            <a:ext cx="3917851" cy="2390238"/>
          </a:xfrm>
          <a:custGeom>
            <a:avLst/>
            <a:gdLst>
              <a:gd name="connsiteX0" fmla="*/ 1033243 w 3917851"/>
              <a:gd name="connsiteY0" fmla="*/ 0 h 2390238"/>
              <a:gd name="connsiteX1" fmla="*/ 3917851 w 3917851"/>
              <a:gd name="connsiteY1" fmla="*/ 0 h 2390238"/>
              <a:gd name="connsiteX2" fmla="*/ 2884608 w 3917851"/>
              <a:gd name="connsiteY2" fmla="*/ 2390238 h 2390238"/>
              <a:gd name="connsiteX3" fmla="*/ 0 w 3917851"/>
              <a:gd name="connsiteY3" fmla="*/ 2390238 h 2390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17851" h="2390238">
                <a:moveTo>
                  <a:pt x="1033243" y="0"/>
                </a:moveTo>
                <a:lnTo>
                  <a:pt x="3917851" y="0"/>
                </a:lnTo>
                <a:lnTo>
                  <a:pt x="2884608" y="2390238"/>
                </a:lnTo>
                <a:lnTo>
                  <a:pt x="0" y="2390238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14" name="Marcador de posición de imagen 13">
            <a:extLst>
              <a:ext uri="{FF2B5EF4-FFF2-40B4-BE49-F238E27FC236}">
                <a16:creationId xmlns:a16="http://schemas.microsoft.com/office/drawing/2014/main" id="{A663A4BE-7DD2-4FAC-B36C-6A1DAB07408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2233881"/>
            <a:ext cx="3378263" cy="2390238"/>
          </a:xfrm>
          <a:custGeom>
            <a:avLst/>
            <a:gdLst>
              <a:gd name="connsiteX0" fmla="*/ 0 w 3378263"/>
              <a:gd name="connsiteY0" fmla="*/ 0 h 2390238"/>
              <a:gd name="connsiteX1" fmla="*/ 3378263 w 3378263"/>
              <a:gd name="connsiteY1" fmla="*/ 0 h 2390238"/>
              <a:gd name="connsiteX2" fmla="*/ 2345020 w 3378263"/>
              <a:gd name="connsiteY2" fmla="*/ 2390238 h 2390238"/>
              <a:gd name="connsiteX3" fmla="*/ 0 w 3378263"/>
              <a:gd name="connsiteY3" fmla="*/ 2390238 h 2390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78263" h="2390238">
                <a:moveTo>
                  <a:pt x="0" y="0"/>
                </a:moveTo>
                <a:lnTo>
                  <a:pt x="3378263" y="0"/>
                </a:lnTo>
                <a:lnTo>
                  <a:pt x="2345020" y="2390238"/>
                </a:lnTo>
                <a:lnTo>
                  <a:pt x="0" y="2390238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CEEF1FEE-F11E-4D86-B18A-334DC83791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143D405-92C8-41A3-8CA8-EAB7EE6E9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Presentación de lanzamiento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8813E559-638A-4105-95C4-0812BAFB7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FF96520-E4CE-4EAD-8ABF-1D2297D6B3AA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25" name="Título 1">
            <a:extLst>
              <a:ext uri="{FF2B5EF4-FFF2-40B4-BE49-F238E27FC236}">
                <a16:creationId xmlns:a16="http://schemas.microsoft.com/office/drawing/2014/main" id="{0157B5A6-CA34-4D5D-9A70-14D478D55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670094"/>
            <a:ext cx="10134601" cy="924808"/>
          </a:xfrm>
        </p:spPr>
        <p:txBody>
          <a:bodyPr lIns="0" rtlCol="0">
            <a:normAutofit/>
          </a:bodyPr>
          <a:lstStyle>
            <a:lvl1pPr algn="ctr"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26" name="Marcador de texto 15">
            <a:extLst>
              <a:ext uri="{FF2B5EF4-FFF2-40B4-BE49-F238E27FC236}">
                <a16:creationId xmlns:a16="http://schemas.microsoft.com/office/drawing/2014/main" id="{CEC8B31E-90EA-47DA-88C8-7210550FECC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554933" y="5061424"/>
            <a:ext cx="2443654" cy="320381"/>
          </a:xfrm>
        </p:spPr>
        <p:txBody>
          <a:bodyPr lIns="0" rtlCol="0" anchor="ctr">
            <a:noAutofit/>
          </a:bodyPr>
          <a:lstStyle>
            <a:lvl1pPr marL="0" indent="0" algn="ctr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s-ES" noProof="0"/>
              <a:t>NOMBRE</a:t>
            </a:r>
          </a:p>
        </p:txBody>
      </p:sp>
      <p:sp>
        <p:nvSpPr>
          <p:cNvPr id="27" name="Marcador de texto 18">
            <a:extLst>
              <a:ext uri="{FF2B5EF4-FFF2-40B4-BE49-F238E27FC236}">
                <a16:creationId xmlns:a16="http://schemas.microsoft.com/office/drawing/2014/main" id="{0B29C3B6-1467-4DB9-A2AE-6C825488954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554932" y="5406900"/>
            <a:ext cx="2443099" cy="361598"/>
          </a:xfrm>
        </p:spPr>
        <p:txBody>
          <a:bodyPr lIns="0" rtlCol="0">
            <a:norm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Título</a:t>
            </a:r>
          </a:p>
        </p:txBody>
      </p:sp>
      <p:sp>
        <p:nvSpPr>
          <p:cNvPr id="28" name="Marcador de texto 15">
            <a:extLst>
              <a:ext uri="{FF2B5EF4-FFF2-40B4-BE49-F238E27FC236}">
                <a16:creationId xmlns:a16="http://schemas.microsoft.com/office/drawing/2014/main" id="{C0CAE507-1952-49D5-A01E-F3CEA53FEF3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31476" y="5061424"/>
            <a:ext cx="2443654" cy="320381"/>
          </a:xfrm>
        </p:spPr>
        <p:txBody>
          <a:bodyPr lIns="0" rtlCol="0" anchor="ctr">
            <a:noAutofit/>
          </a:bodyPr>
          <a:lstStyle>
            <a:lvl1pPr marL="0" indent="0" algn="ctr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s-ES" noProof="0"/>
              <a:t>NOMBRE</a:t>
            </a:r>
          </a:p>
        </p:txBody>
      </p:sp>
      <p:sp>
        <p:nvSpPr>
          <p:cNvPr id="29" name="Marcador de texto 18">
            <a:extLst>
              <a:ext uri="{FF2B5EF4-FFF2-40B4-BE49-F238E27FC236}">
                <a16:creationId xmlns:a16="http://schemas.microsoft.com/office/drawing/2014/main" id="{BC2F8ABF-1CD3-4283-BBC9-9536E8C0451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31475" y="5406900"/>
            <a:ext cx="2443099" cy="361598"/>
          </a:xfrm>
        </p:spPr>
        <p:txBody>
          <a:bodyPr lIns="0" rtlCol="0">
            <a:norm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Título</a:t>
            </a:r>
          </a:p>
        </p:txBody>
      </p:sp>
      <p:sp>
        <p:nvSpPr>
          <p:cNvPr id="30" name="Marcador de texto 15">
            <a:extLst>
              <a:ext uri="{FF2B5EF4-FFF2-40B4-BE49-F238E27FC236}">
                <a16:creationId xmlns:a16="http://schemas.microsoft.com/office/drawing/2014/main" id="{FE6695F4-4900-48B5-9D68-486774B8D7F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177835" y="5061424"/>
            <a:ext cx="2443654" cy="320381"/>
          </a:xfrm>
        </p:spPr>
        <p:txBody>
          <a:bodyPr lIns="0" rtlCol="0" anchor="ctr">
            <a:noAutofit/>
          </a:bodyPr>
          <a:lstStyle>
            <a:lvl1pPr marL="0" indent="0" algn="ctr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s-ES" noProof="0"/>
              <a:t>NOMBRE</a:t>
            </a:r>
          </a:p>
        </p:txBody>
      </p:sp>
      <p:sp>
        <p:nvSpPr>
          <p:cNvPr id="31" name="Marcador de texto 18">
            <a:extLst>
              <a:ext uri="{FF2B5EF4-FFF2-40B4-BE49-F238E27FC236}">
                <a16:creationId xmlns:a16="http://schemas.microsoft.com/office/drawing/2014/main" id="{FF214FA8-F7B7-40D8-A97C-52E0B0BDE16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177834" y="5406900"/>
            <a:ext cx="2443099" cy="361598"/>
          </a:xfrm>
        </p:spPr>
        <p:txBody>
          <a:bodyPr lIns="0" rtlCol="0">
            <a:norm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Título</a:t>
            </a:r>
          </a:p>
        </p:txBody>
      </p:sp>
      <p:sp>
        <p:nvSpPr>
          <p:cNvPr id="32" name="Marcador de texto 15">
            <a:extLst>
              <a:ext uri="{FF2B5EF4-FFF2-40B4-BE49-F238E27FC236}">
                <a16:creationId xmlns:a16="http://schemas.microsoft.com/office/drawing/2014/main" id="{56B0AF9E-C16A-4170-A149-1E47AC0D81C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800181" y="5057897"/>
            <a:ext cx="2443654" cy="320381"/>
          </a:xfrm>
        </p:spPr>
        <p:txBody>
          <a:bodyPr lIns="0" rtlCol="0" anchor="ctr">
            <a:noAutofit/>
          </a:bodyPr>
          <a:lstStyle>
            <a:lvl1pPr marL="0" indent="0" algn="ctr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s-ES" noProof="0"/>
              <a:t>NOMBRE</a:t>
            </a:r>
          </a:p>
        </p:txBody>
      </p:sp>
      <p:sp>
        <p:nvSpPr>
          <p:cNvPr id="33" name="Marcador de texto 18">
            <a:extLst>
              <a:ext uri="{FF2B5EF4-FFF2-40B4-BE49-F238E27FC236}">
                <a16:creationId xmlns:a16="http://schemas.microsoft.com/office/drawing/2014/main" id="{B1CB5369-F6CE-41B6-ACE8-9FA5781CB42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800180" y="5403373"/>
            <a:ext cx="2443099" cy="361598"/>
          </a:xfrm>
        </p:spPr>
        <p:txBody>
          <a:bodyPr lIns="0" rtlCol="0">
            <a:norm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Título</a:t>
            </a:r>
          </a:p>
        </p:txBody>
      </p:sp>
    </p:spTree>
    <p:extLst>
      <p:ext uri="{BB962C8B-B14F-4D97-AF65-F5344CB8AC3E}">
        <p14:creationId xmlns:p14="http://schemas.microsoft.com/office/powerpoint/2010/main" val="114115119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quipo - 8 arrib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Marcador de posición de imagen 65">
            <a:extLst>
              <a:ext uri="{FF2B5EF4-FFF2-40B4-BE49-F238E27FC236}">
                <a16:creationId xmlns:a16="http://schemas.microsoft.com/office/drawing/2014/main" id="{88E0AC7A-AA85-427E-8B83-AEEF229EDA41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10383802" y="3121794"/>
            <a:ext cx="1808198" cy="1097726"/>
          </a:xfrm>
          <a:custGeom>
            <a:avLst/>
            <a:gdLst>
              <a:gd name="connsiteX0" fmla="*/ 474569 w 1808198"/>
              <a:gd name="connsiteY0" fmla="*/ 0 h 1097726"/>
              <a:gd name="connsiteX1" fmla="*/ 1799279 w 1808198"/>
              <a:gd name="connsiteY1" fmla="*/ 0 h 1097726"/>
              <a:gd name="connsiteX2" fmla="*/ 1808198 w 1808198"/>
              <a:gd name="connsiteY2" fmla="*/ 1097726 h 1097726"/>
              <a:gd name="connsiteX3" fmla="*/ 0 w 1808198"/>
              <a:gd name="connsiteY3" fmla="*/ 1097726 h 109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8198" h="1097726">
                <a:moveTo>
                  <a:pt x="474569" y="0"/>
                </a:moveTo>
                <a:lnTo>
                  <a:pt x="1799279" y="0"/>
                </a:lnTo>
                <a:lnTo>
                  <a:pt x="1808198" y="1097726"/>
                </a:lnTo>
                <a:lnTo>
                  <a:pt x="0" y="1097726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63" name="Marcador de posición de imagen 62">
            <a:extLst>
              <a:ext uri="{FF2B5EF4-FFF2-40B4-BE49-F238E27FC236}">
                <a16:creationId xmlns:a16="http://schemas.microsoft.com/office/drawing/2014/main" id="{E6437AD1-FE22-40AE-8BB8-8B8B9C5770F8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8900427" y="3121794"/>
            <a:ext cx="1799279" cy="1097726"/>
          </a:xfrm>
          <a:custGeom>
            <a:avLst/>
            <a:gdLst>
              <a:gd name="connsiteX0" fmla="*/ 474480 w 1799279"/>
              <a:gd name="connsiteY0" fmla="*/ 0 h 1097726"/>
              <a:gd name="connsiteX1" fmla="*/ 1799279 w 1799279"/>
              <a:gd name="connsiteY1" fmla="*/ 0 h 1097726"/>
              <a:gd name="connsiteX2" fmla="*/ 1324709 w 1799279"/>
              <a:gd name="connsiteY2" fmla="*/ 1097726 h 1097726"/>
              <a:gd name="connsiteX3" fmla="*/ 0 w 1799279"/>
              <a:gd name="connsiteY3" fmla="*/ 1097726 h 109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9279" h="1097726">
                <a:moveTo>
                  <a:pt x="474480" y="0"/>
                </a:moveTo>
                <a:lnTo>
                  <a:pt x="1799279" y="0"/>
                </a:lnTo>
                <a:lnTo>
                  <a:pt x="1324709" y="1097726"/>
                </a:lnTo>
                <a:lnTo>
                  <a:pt x="0" y="1097726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60" name="Marcador de posición de imagen 59">
            <a:extLst>
              <a:ext uri="{FF2B5EF4-FFF2-40B4-BE49-F238E27FC236}">
                <a16:creationId xmlns:a16="http://schemas.microsoft.com/office/drawing/2014/main" id="{97978D8E-FCD0-4E7C-BD0B-F2F47BA1B2D5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7416963" y="3121794"/>
            <a:ext cx="1799279" cy="1097726"/>
          </a:xfrm>
          <a:custGeom>
            <a:avLst/>
            <a:gdLst>
              <a:gd name="connsiteX0" fmla="*/ 474570 w 1799279"/>
              <a:gd name="connsiteY0" fmla="*/ 0 h 1097726"/>
              <a:gd name="connsiteX1" fmla="*/ 1799279 w 1799279"/>
              <a:gd name="connsiteY1" fmla="*/ 0 h 1097726"/>
              <a:gd name="connsiteX2" fmla="*/ 1324799 w 1799279"/>
              <a:gd name="connsiteY2" fmla="*/ 1097726 h 1097726"/>
              <a:gd name="connsiteX3" fmla="*/ 0 w 1799279"/>
              <a:gd name="connsiteY3" fmla="*/ 1097726 h 109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9279" h="1097726">
                <a:moveTo>
                  <a:pt x="474570" y="0"/>
                </a:moveTo>
                <a:lnTo>
                  <a:pt x="1799279" y="0"/>
                </a:lnTo>
                <a:lnTo>
                  <a:pt x="1324799" y="1097726"/>
                </a:lnTo>
                <a:lnTo>
                  <a:pt x="0" y="1097726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55" name="Marcador de posición de imagen 54">
            <a:extLst>
              <a:ext uri="{FF2B5EF4-FFF2-40B4-BE49-F238E27FC236}">
                <a16:creationId xmlns:a16="http://schemas.microsoft.com/office/drawing/2014/main" id="{83197EDA-7F24-4C0A-B859-34173E066FC8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5933589" y="3121794"/>
            <a:ext cx="1799125" cy="1097726"/>
          </a:xfrm>
          <a:custGeom>
            <a:avLst/>
            <a:gdLst>
              <a:gd name="connsiteX0" fmla="*/ 474570 w 1799125"/>
              <a:gd name="connsiteY0" fmla="*/ 0 h 1097726"/>
              <a:gd name="connsiteX1" fmla="*/ 1799125 w 1799125"/>
              <a:gd name="connsiteY1" fmla="*/ 0 h 1097726"/>
              <a:gd name="connsiteX2" fmla="*/ 1799125 w 1799125"/>
              <a:gd name="connsiteY2" fmla="*/ 356 h 1097726"/>
              <a:gd name="connsiteX3" fmla="*/ 1324799 w 1799125"/>
              <a:gd name="connsiteY3" fmla="*/ 1097726 h 1097726"/>
              <a:gd name="connsiteX4" fmla="*/ 0 w 1799125"/>
              <a:gd name="connsiteY4" fmla="*/ 1097726 h 109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99125" h="1097726">
                <a:moveTo>
                  <a:pt x="474570" y="0"/>
                </a:moveTo>
                <a:lnTo>
                  <a:pt x="1799125" y="0"/>
                </a:lnTo>
                <a:lnTo>
                  <a:pt x="1799125" y="356"/>
                </a:lnTo>
                <a:lnTo>
                  <a:pt x="1324799" y="1097726"/>
                </a:lnTo>
                <a:lnTo>
                  <a:pt x="0" y="1097726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52" name="Marcador de posición de imagen 51">
            <a:extLst>
              <a:ext uri="{FF2B5EF4-FFF2-40B4-BE49-F238E27FC236}">
                <a16:creationId xmlns:a16="http://schemas.microsoft.com/office/drawing/2014/main" id="{D5CFC424-FDBC-4BD5-B5FB-E2C7B5DE6006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4450214" y="3121794"/>
            <a:ext cx="1799279" cy="1097726"/>
          </a:xfrm>
          <a:custGeom>
            <a:avLst/>
            <a:gdLst>
              <a:gd name="connsiteX0" fmla="*/ 474480 w 1799279"/>
              <a:gd name="connsiteY0" fmla="*/ 0 h 1097726"/>
              <a:gd name="connsiteX1" fmla="*/ 1799279 w 1799279"/>
              <a:gd name="connsiteY1" fmla="*/ 0 h 1097726"/>
              <a:gd name="connsiteX2" fmla="*/ 1324709 w 1799279"/>
              <a:gd name="connsiteY2" fmla="*/ 1097726 h 1097726"/>
              <a:gd name="connsiteX3" fmla="*/ 0 w 1799279"/>
              <a:gd name="connsiteY3" fmla="*/ 1097726 h 109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9279" h="1097726">
                <a:moveTo>
                  <a:pt x="474480" y="0"/>
                </a:moveTo>
                <a:lnTo>
                  <a:pt x="1799279" y="0"/>
                </a:lnTo>
                <a:lnTo>
                  <a:pt x="1324709" y="1097726"/>
                </a:lnTo>
                <a:lnTo>
                  <a:pt x="0" y="1097726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49" name="Marcador de posición de imagen 48">
            <a:extLst>
              <a:ext uri="{FF2B5EF4-FFF2-40B4-BE49-F238E27FC236}">
                <a16:creationId xmlns:a16="http://schemas.microsoft.com/office/drawing/2014/main" id="{B2475369-85E0-474D-9454-6911B2BB54D5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2966838" y="3121794"/>
            <a:ext cx="1799279" cy="1097726"/>
          </a:xfrm>
          <a:custGeom>
            <a:avLst/>
            <a:gdLst>
              <a:gd name="connsiteX0" fmla="*/ 474480 w 1799279"/>
              <a:gd name="connsiteY0" fmla="*/ 0 h 1097726"/>
              <a:gd name="connsiteX1" fmla="*/ 1799279 w 1799279"/>
              <a:gd name="connsiteY1" fmla="*/ 0 h 1097726"/>
              <a:gd name="connsiteX2" fmla="*/ 1324709 w 1799279"/>
              <a:gd name="connsiteY2" fmla="*/ 1097726 h 1097726"/>
              <a:gd name="connsiteX3" fmla="*/ 0 w 1799279"/>
              <a:gd name="connsiteY3" fmla="*/ 1097726 h 109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9279" h="1097726">
                <a:moveTo>
                  <a:pt x="474480" y="0"/>
                </a:moveTo>
                <a:lnTo>
                  <a:pt x="1799279" y="0"/>
                </a:lnTo>
                <a:lnTo>
                  <a:pt x="1324709" y="1097726"/>
                </a:lnTo>
                <a:lnTo>
                  <a:pt x="0" y="1097726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46" name="Marcador de posición de imagen 45">
            <a:extLst>
              <a:ext uri="{FF2B5EF4-FFF2-40B4-BE49-F238E27FC236}">
                <a16:creationId xmlns:a16="http://schemas.microsoft.com/office/drawing/2014/main" id="{9231E13B-CD8C-48FC-A6DB-E87F08B46287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1483375" y="3121794"/>
            <a:ext cx="1799279" cy="1097726"/>
          </a:xfrm>
          <a:custGeom>
            <a:avLst/>
            <a:gdLst>
              <a:gd name="connsiteX0" fmla="*/ 474569 w 1799279"/>
              <a:gd name="connsiteY0" fmla="*/ 0 h 1097726"/>
              <a:gd name="connsiteX1" fmla="*/ 1799279 w 1799279"/>
              <a:gd name="connsiteY1" fmla="*/ 0 h 1097726"/>
              <a:gd name="connsiteX2" fmla="*/ 1324798 w 1799279"/>
              <a:gd name="connsiteY2" fmla="*/ 1097726 h 1097726"/>
              <a:gd name="connsiteX3" fmla="*/ 0 w 1799279"/>
              <a:gd name="connsiteY3" fmla="*/ 1097726 h 109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9279" h="1097726">
                <a:moveTo>
                  <a:pt x="474569" y="0"/>
                </a:moveTo>
                <a:lnTo>
                  <a:pt x="1799279" y="0"/>
                </a:lnTo>
                <a:lnTo>
                  <a:pt x="1324798" y="1097726"/>
                </a:lnTo>
                <a:lnTo>
                  <a:pt x="0" y="1097726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43" name="Marcador de posición de imagen 42">
            <a:extLst>
              <a:ext uri="{FF2B5EF4-FFF2-40B4-BE49-F238E27FC236}">
                <a16:creationId xmlns:a16="http://schemas.microsoft.com/office/drawing/2014/main" id="{9A7D62AC-CCFA-44C3-98ED-F750B562B964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1" y="3121794"/>
            <a:ext cx="1799279" cy="1097726"/>
          </a:xfrm>
          <a:custGeom>
            <a:avLst/>
            <a:gdLst>
              <a:gd name="connsiteX0" fmla="*/ 0 w 1799279"/>
              <a:gd name="connsiteY0" fmla="*/ 0 h 1097726"/>
              <a:gd name="connsiteX1" fmla="*/ 1799279 w 1799279"/>
              <a:gd name="connsiteY1" fmla="*/ 0 h 1097726"/>
              <a:gd name="connsiteX2" fmla="*/ 1324709 w 1799279"/>
              <a:gd name="connsiteY2" fmla="*/ 1097726 h 1097726"/>
              <a:gd name="connsiteX3" fmla="*/ 0 w 1799279"/>
              <a:gd name="connsiteY3" fmla="*/ 1097726 h 109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9279" h="1097726">
                <a:moveTo>
                  <a:pt x="0" y="0"/>
                </a:moveTo>
                <a:lnTo>
                  <a:pt x="1799279" y="0"/>
                </a:lnTo>
                <a:lnTo>
                  <a:pt x="1324709" y="1097726"/>
                </a:lnTo>
                <a:lnTo>
                  <a:pt x="0" y="1097726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CEEF1FEE-F11E-4D86-B18A-334DC83791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143D405-92C8-41A3-8CA8-EAB7EE6E9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Presentación de lanzamiento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8813E559-638A-4105-95C4-0812BAFB7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FF96520-E4CE-4EAD-8ABF-1D2297D6B3AA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25" name="Título 1">
            <a:extLst>
              <a:ext uri="{FF2B5EF4-FFF2-40B4-BE49-F238E27FC236}">
                <a16:creationId xmlns:a16="http://schemas.microsoft.com/office/drawing/2014/main" id="{0157B5A6-CA34-4D5D-9A70-14D478D55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670094"/>
            <a:ext cx="10134601" cy="924808"/>
          </a:xfrm>
        </p:spPr>
        <p:txBody>
          <a:bodyPr lIns="0" rtlCol="0">
            <a:normAutofit/>
          </a:bodyPr>
          <a:lstStyle>
            <a:lvl1pPr algn="ctr"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28" name="Marcador de texto 15">
            <a:extLst>
              <a:ext uri="{FF2B5EF4-FFF2-40B4-BE49-F238E27FC236}">
                <a16:creationId xmlns:a16="http://schemas.microsoft.com/office/drawing/2014/main" id="{C0CAE507-1952-49D5-A01E-F3CEA53FEF3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0" y="2325820"/>
            <a:ext cx="1799279" cy="320381"/>
          </a:xfrm>
        </p:spPr>
        <p:txBody>
          <a:bodyPr lIns="0" rtlCol="0" anchor="ctr">
            <a:noAutofit/>
          </a:bodyPr>
          <a:lstStyle>
            <a:lvl1pPr marL="0" indent="0" algn="ctr">
              <a:buNone/>
              <a:defRPr lang="en-US" sz="12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s-ES" noProof="0"/>
              <a:t>nombre</a:t>
            </a:r>
          </a:p>
        </p:txBody>
      </p:sp>
      <p:sp>
        <p:nvSpPr>
          <p:cNvPr id="29" name="Marcador de texto 18">
            <a:extLst>
              <a:ext uri="{FF2B5EF4-FFF2-40B4-BE49-F238E27FC236}">
                <a16:creationId xmlns:a16="http://schemas.microsoft.com/office/drawing/2014/main" id="{BC2F8ABF-1CD3-4283-BBC9-9536E8C0451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09" y="2586626"/>
            <a:ext cx="1798870" cy="361598"/>
          </a:xfrm>
        </p:spPr>
        <p:txBody>
          <a:bodyPr lIns="0" rtlCol="0">
            <a:norm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9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Título</a:t>
            </a:r>
          </a:p>
        </p:txBody>
      </p:sp>
      <p:sp>
        <p:nvSpPr>
          <p:cNvPr id="67" name="Marcador de texto 15">
            <a:extLst>
              <a:ext uri="{FF2B5EF4-FFF2-40B4-BE49-F238E27FC236}">
                <a16:creationId xmlns:a16="http://schemas.microsoft.com/office/drawing/2014/main" id="{F3625817-ADC5-402C-BF70-E72E180EA94F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429000" y="2325820"/>
            <a:ext cx="1337117" cy="320381"/>
          </a:xfrm>
        </p:spPr>
        <p:txBody>
          <a:bodyPr lIns="0" rtlCol="0" anchor="ctr">
            <a:noAutofit/>
          </a:bodyPr>
          <a:lstStyle>
            <a:lvl1pPr marL="0" indent="0" algn="ctr">
              <a:buNone/>
              <a:defRPr lang="en-US" sz="12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s-ES" noProof="0"/>
              <a:t>nombre</a:t>
            </a:r>
          </a:p>
        </p:txBody>
      </p:sp>
      <p:sp>
        <p:nvSpPr>
          <p:cNvPr id="68" name="Marcador de texto 18">
            <a:extLst>
              <a:ext uri="{FF2B5EF4-FFF2-40B4-BE49-F238E27FC236}">
                <a16:creationId xmlns:a16="http://schemas.microsoft.com/office/drawing/2014/main" id="{1CD742BF-928E-4F96-A707-0762F7415A8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429005" y="2586626"/>
            <a:ext cx="1336813" cy="361598"/>
          </a:xfrm>
        </p:spPr>
        <p:txBody>
          <a:bodyPr lIns="0" rtlCol="0">
            <a:norm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9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Título</a:t>
            </a:r>
          </a:p>
        </p:txBody>
      </p:sp>
      <p:sp>
        <p:nvSpPr>
          <p:cNvPr id="69" name="Marcador de texto 15">
            <a:extLst>
              <a:ext uri="{FF2B5EF4-FFF2-40B4-BE49-F238E27FC236}">
                <a16:creationId xmlns:a16="http://schemas.microsoft.com/office/drawing/2014/main" id="{F63CF451-68B6-4006-B393-3926AD5577FC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395597" y="2325820"/>
            <a:ext cx="1337117" cy="320381"/>
          </a:xfrm>
        </p:spPr>
        <p:txBody>
          <a:bodyPr lIns="0" rtlCol="0" anchor="ctr">
            <a:noAutofit/>
          </a:bodyPr>
          <a:lstStyle>
            <a:lvl1pPr marL="0" indent="0" algn="ctr">
              <a:buNone/>
              <a:defRPr lang="en-US" sz="12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s-ES" noProof="0"/>
              <a:t>nombre</a:t>
            </a:r>
          </a:p>
        </p:txBody>
      </p:sp>
      <p:sp>
        <p:nvSpPr>
          <p:cNvPr id="70" name="Marcador de texto 18">
            <a:extLst>
              <a:ext uri="{FF2B5EF4-FFF2-40B4-BE49-F238E27FC236}">
                <a16:creationId xmlns:a16="http://schemas.microsoft.com/office/drawing/2014/main" id="{0812886F-184C-40A8-A729-8B4B4926879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395602" y="2586626"/>
            <a:ext cx="1336813" cy="361598"/>
          </a:xfrm>
        </p:spPr>
        <p:txBody>
          <a:bodyPr lIns="0" rtlCol="0">
            <a:norm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9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Título</a:t>
            </a:r>
          </a:p>
        </p:txBody>
      </p:sp>
      <p:sp>
        <p:nvSpPr>
          <p:cNvPr id="71" name="Marcador de texto 15">
            <a:extLst>
              <a:ext uri="{FF2B5EF4-FFF2-40B4-BE49-F238E27FC236}">
                <a16:creationId xmlns:a16="http://schemas.microsoft.com/office/drawing/2014/main" id="{227745AB-F0A1-4D69-B3E7-1E05EC5A83C9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9371508" y="2325820"/>
            <a:ext cx="1337117" cy="320381"/>
          </a:xfrm>
        </p:spPr>
        <p:txBody>
          <a:bodyPr lIns="0" rtlCol="0" anchor="ctr">
            <a:noAutofit/>
          </a:bodyPr>
          <a:lstStyle>
            <a:lvl1pPr marL="0" indent="0" algn="ctr">
              <a:buNone/>
              <a:defRPr lang="en-US" sz="12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s-ES" noProof="0"/>
              <a:t>nombre</a:t>
            </a:r>
          </a:p>
        </p:txBody>
      </p:sp>
      <p:sp>
        <p:nvSpPr>
          <p:cNvPr id="72" name="Marcador de texto 18">
            <a:extLst>
              <a:ext uri="{FF2B5EF4-FFF2-40B4-BE49-F238E27FC236}">
                <a16:creationId xmlns:a16="http://schemas.microsoft.com/office/drawing/2014/main" id="{FA1D1660-FDA5-41B8-9EE3-ADA0E15F0CD7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9371513" y="2586626"/>
            <a:ext cx="1336813" cy="361598"/>
          </a:xfrm>
        </p:spPr>
        <p:txBody>
          <a:bodyPr lIns="0" rtlCol="0">
            <a:norm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9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Título</a:t>
            </a:r>
          </a:p>
        </p:txBody>
      </p:sp>
      <p:sp>
        <p:nvSpPr>
          <p:cNvPr id="73" name="Marcador de texto 15">
            <a:extLst>
              <a:ext uri="{FF2B5EF4-FFF2-40B4-BE49-F238E27FC236}">
                <a16:creationId xmlns:a16="http://schemas.microsoft.com/office/drawing/2014/main" id="{40B672B5-5EF2-428E-8952-03BB5F47FB4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1483375" y="4507480"/>
            <a:ext cx="1337117" cy="320381"/>
          </a:xfrm>
        </p:spPr>
        <p:txBody>
          <a:bodyPr lIns="0" rtlCol="0" anchor="ctr">
            <a:noAutofit/>
          </a:bodyPr>
          <a:lstStyle>
            <a:lvl1pPr marL="0" indent="0" algn="ctr">
              <a:buNone/>
              <a:defRPr lang="en-US" sz="12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s-ES" noProof="0"/>
              <a:t>nombre</a:t>
            </a:r>
          </a:p>
        </p:txBody>
      </p:sp>
      <p:sp>
        <p:nvSpPr>
          <p:cNvPr id="74" name="Marcador de texto 18">
            <a:extLst>
              <a:ext uri="{FF2B5EF4-FFF2-40B4-BE49-F238E27FC236}">
                <a16:creationId xmlns:a16="http://schemas.microsoft.com/office/drawing/2014/main" id="{AAB3392A-4B63-483C-B97B-A962BA72959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483380" y="4768286"/>
            <a:ext cx="1336813" cy="361598"/>
          </a:xfrm>
        </p:spPr>
        <p:txBody>
          <a:bodyPr lIns="0" rtlCol="0">
            <a:norm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9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Título</a:t>
            </a:r>
          </a:p>
        </p:txBody>
      </p:sp>
      <p:sp>
        <p:nvSpPr>
          <p:cNvPr id="75" name="Marcador de texto 15">
            <a:extLst>
              <a:ext uri="{FF2B5EF4-FFF2-40B4-BE49-F238E27FC236}">
                <a16:creationId xmlns:a16="http://schemas.microsoft.com/office/drawing/2014/main" id="{52F154E0-81D0-4ED7-81F5-F2A41F6EE2EA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4457493" y="4507480"/>
            <a:ext cx="1337117" cy="320381"/>
          </a:xfrm>
        </p:spPr>
        <p:txBody>
          <a:bodyPr lIns="0" rtlCol="0" anchor="ctr">
            <a:noAutofit/>
          </a:bodyPr>
          <a:lstStyle>
            <a:lvl1pPr marL="0" indent="0" algn="ctr">
              <a:buNone/>
              <a:defRPr lang="en-US" sz="12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s-ES" noProof="0"/>
              <a:t>nombre</a:t>
            </a:r>
          </a:p>
        </p:txBody>
      </p:sp>
      <p:sp>
        <p:nvSpPr>
          <p:cNvPr id="76" name="Marcador de texto 18">
            <a:extLst>
              <a:ext uri="{FF2B5EF4-FFF2-40B4-BE49-F238E27FC236}">
                <a16:creationId xmlns:a16="http://schemas.microsoft.com/office/drawing/2014/main" id="{D57D2666-5AA0-4552-8434-DE134549DA05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4457498" y="4768286"/>
            <a:ext cx="1336813" cy="361598"/>
          </a:xfrm>
        </p:spPr>
        <p:txBody>
          <a:bodyPr lIns="0" rtlCol="0">
            <a:norm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9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Título</a:t>
            </a:r>
          </a:p>
        </p:txBody>
      </p:sp>
      <p:sp>
        <p:nvSpPr>
          <p:cNvPr id="77" name="Marcador de texto 15">
            <a:extLst>
              <a:ext uri="{FF2B5EF4-FFF2-40B4-BE49-F238E27FC236}">
                <a16:creationId xmlns:a16="http://schemas.microsoft.com/office/drawing/2014/main" id="{7E6E0780-44C2-48C7-99F2-E711D9BFA85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7416963" y="4502202"/>
            <a:ext cx="1337117" cy="320381"/>
          </a:xfrm>
        </p:spPr>
        <p:txBody>
          <a:bodyPr lIns="0" rtlCol="0" anchor="ctr">
            <a:noAutofit/>
          </a:bodyPr>
          <a:lstStyle>
            <a:lvl1pPr marL="0" indent="0" algn="ctr">
              <a:buNone/>
              <a:defRPr lang="en-US" sz="12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s-ES" noProof="0"/>
              <a:t>nombre</a:t>
            </a:r>
          </a:p>
        </p:txBody>
      </p:sp>
      <p:sp>
        <p:nvSpPr>
          <p:cNvPr id="78" name="Marcador de texto 18">
            <a:extLst>
              <a:ext uri="{FF2B5EF4-FFF2-40B4-BE49-F238E27FC236}">
                <a16:creationId xmlns:a16="http://schemas.microsoft.com/office/drawing/2014/main" id="{41A5DBDC-E19D-4B74-863C-D63A78E49380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7416968" y="4763008"/>
            <a:ext cx="1336813" cy="361598"/>
          </a:xfrm>
        </p:spPr>
        <p:txBody>
          <a:bodyPr lIns="0" rtlCol="0">
            <a:norm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9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Título</a:t>
            </a:r>
          </a:p>
        </p:txBody>
      </p:sp>
      <p:sp>
        <p:nvSpPr>
          <p:cNvPr id="79" name="Marcador de texto 15">
            <a:extLst>
              <a:ext uri="{FF2B5EF4-FFF2-40B4-BE49-F238E27FC236}">
                <a16:creationId xmlns:a16="http://schemas.microsoft.com/office/drawing/2014/main" id="{EEFB1377-2783-49F1-A131-38F4B63B90C4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0376433" y="4527297"/>
            <a:ext cx="1799279" cy="320381"/>
          </a:xfrm>
        </p:spPr>
        <p:txBody>
          <a:bodyPr lIns="0" rtlCol="0" anchor="ctr">
            <a:noAutofit/>
          </a:bodyPr>
          <a:lstStyle>
            <a:lvl1pPr marL="0" indent="0" algn="ctr">
              <a:buNone/>
              <a:defRPr lang="en-US" sz="12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s-ES" noProof="0"/>
              <a:t>nombre</a:t>
            </a:r>
          </a:p>
        </p:txBody>
      </p:sp>
      <p:sp>
        <p:nvSpPr>
          <p:cNvPr id="80" name="Marcador de texto 18">
            <a:extLst>
              <a:ext uri="{FF2B5EF4-FFF2-40B4-BE49-F238E27FC236}">
                <a16:creationId xmlns:a16="http://schemas.microsoft.com/office/drawing/2014/main" id="{C188F315-95C8-490A-AB31-6B6D7A7A5357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10376438" y="4788103"/>
            <a:ext cx="1798870" cy="361598"/>
          </a:xfrm>
        </p:spPr>
        <p:txBody>
          <a:bodyPr lIns="0" rtlCol="0">
            <a:norm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9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Título</a:t>
            </a:r>
          </a:p>
        </p:txBody>
      </p:sp>
    </p:spTree>
    <p:extLst>
      <p:ext uri="{BB962C8B-B14F-4D97-AF65-F5344CB8AC3E}">
        <p14:creationId xmlns:p14="http://schemas.microsoft.com/office/powerpoint/2010/main" val="105190823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a de contenido 4 con icon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D6B45A-9FA0-4D2A-8BEF-4709BD5C1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1110286"/>
            <a:ext cx="10515600" cy="924808"/>
          </a:xfrm>
        </p:spPr>
        <p:txBody>
          <a:bodyPr lIns="0" rtlCol="0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 rtlCol="0"/>
          <a:lstStyle/>
          <a:p>
            <a:pPr rtl="0"/>
            <a:r>
              <a:rPr lang="es-ES" noProof="0"/>
              <a:t>Presentación de lanzamiento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s-ES" noProof="0" smtClean="0"/>
              <a:t>‹Nº›</a:t>
            </a:fld>
            <a:endParaRPr lang="es-ES" noProof="0"/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F87A579D-F737-4350-8205-BCA37BAFE1AB}"/>
              </a:ext>
            </a:extLst>
          </p:cNvPr>
          <p:cNvCxnSpPr>
            <a:cxnSpLocks/>
          </p:cNvCxnSpPr>
          <p:nvPr userDrawn="1"/>
        </p:nvCxnSpPr>
        <p:spPr>
          <a:xfrm>
            <a:off x="1121228" y="0"/>
            <a:ext cx="0" cy="111028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Marcador de texto 2">
            <a:extLst>
              <a:ext uri="{FF2B5EF4-FFF2-40B4-BE49-F238E27FC236}">
                <a16:creationId xmlns:a16="http://schemas.microsoft.com/office/drawing/2014/main" id="{3135F811-46C6-4574-99D7-6B90FE873BD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200" y="3788813"/>
            <a:ext cx="2330726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#</a:t>
            </a:r>
          </a:p>
        </p:txBody>
      </p:sp>
      <p:sp>
        <p:nvSpPr>
          <p:cNvPr id="21" name="Marcador de contenido 3">
            <a:extLst>
              <a:ext uri="{FF2B5EF4-FFF2-40B4-BE49-F238E27FC236}">
                <a16:creationId xmlns:a16="http://schemas.microsoft.com/office/drawing/2014/main" id="{AB03F056-6BD3-4D1E-B794-6796E05CC4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5120722"/>
            <a:ext cx="2330726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2" name="Marcador de texto 4">
            <a:extLst>
              <a:ext uri="{FF2B5EF4-FFF2-40B4-BE49-F238E27FC236}">
                <a16:creationId xmlns:a16="http://schemas.microsoft.com/office/drawing/2014/main" id="{DD442E15-02E7-470A-B455-1641DC03E513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3562665" y="3788813"/>
            <a:ext cx="2342205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#</a:t>
            </a:r>
          </a:p>
        </p:txBody>
      </p:sp>
      <p:sp>
        <p:nvSpPr>
          <p:cNvPr id="23" name="Marcador de contenido 5">
            <a:extLst>
              <a:ext uri="{FF2B5EF4-FFF2-40B4-BE49-F238E27FC236}">
                <a16:creationId xmlns:a16="http://schemas.microsoft.com/office/drawing/2014/main" id="{7AB804A3-DDE8-4F7C-AA96-94BD898660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562665" y="5120722"/>
            <a:ext cx="2342205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4" name="Marcador de texto 2">
            <a:extLst>
              <a:ext uri="{FF2B5EF4-FFF2-40B4-BE49-F238E27FC236}">
                <a16:creationId xmlns:a16="http://schemas.microsoft.com/office/drawing/2014/main" id="{41D76E21-775F-4F86-8F17-E8258055D6DE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298609" y="3788813"/>
            <a:ext cx="2330726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#</a:t>
            </a:r>
          </a:p>
        </p:txBody>
      </p:sp>
      <p:sp>
        <p:nvSpPr>
          <p:cNvPr id="25" name="Marcador de contenido 3">
            <a:extLst>
              <a:ext uri="{FF2B5EF4-FFF2-40B4-BE49-F238E27FC236}">
                <a16:creationId xmlns:a16="http://schemas.microsoft.com/office/drawing/2014/main" id="{290EB005-534F-4E5E-81D4-3795AF32C8FB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6298609" y="5120722"/>
            <a:ext cx="2330726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6" name="Marcador de texto 2">
            <a:extLst>
              <a:ext uri="{FF2B5EF4-FFF2-40B4-BE49-F238E27FC236}">
                <a16:creationId xmlns:a16="http://schemas.microsoft.com/office/drawing/2014/main" id="{4DDA664B-9E00-41E2-903A-87130EEDB2DF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9023074" y="3788457"/>
            <a:ext cx="2330726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#</a:t>
            </a:r>
          </a:p>
        </p:txBody>
      </p:sp>
      <p:sp>
        <p:nvSpPr>
          <p:cNvPr id="27" name="Marcador de contenido 3">
            <a:extLst>
              <a:ext uri="{FF2B5EF4-FFF2-40B4-BE49-F238E27FC236}">
                <a16:creationId xmlns:a16="http://schemas.microsoft.com/office/drawing/2014/main" id="{F38183B6-48F8-4715-8596-BFC77AFE9243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9023074" y="5120366"/>
            <a:ext cx="2330726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8" name="Marcador de texto 2">
            <a:extLst>
              <a:ext uri="{FF2B5EF4-FFF2-40B4-BE49-F238E27FC236}">
                <a16:creationId xmlns:a16="http://schemas.microsoft.com/office/drawing/2014/main" id="{0C6D44CB-DAE7-40C8-B7B5-3AC0F92E224A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838200" y="4464810"/>
            <a:ext cx="2330726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cap="all" spc="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EDITAR</a:t>
            </a:r>
          </a:p>
        </p:txBody>
      </p:sp>
      <p:sp>
        <p:nvSpPr>
          <p:cNvPr id="30" name="Marcador de texto 2">
            <a:extLst>
              <a:ext uri="{FF2B5EF4-FFF2-40B4-BE49-F238E27FC236}">
                <a16:creationId xmlns:a16="http://schemas.microsoft.com/office/drawing/2014/main" id="{D388CB94-B0AB-4513-9265-432FA36890D7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298609" y="4464810"/>
            <a:ext cx="2330726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cap="all" spc="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EDITAR</a:t>
            </a:r>
          </a:p>
        </p:txBody>
      </p:sp>
      <p:sp>
        <p:nvSpPr>
          <p:cNvPr id="35" name="Marcador de texto 2">
            <a:extLst>
              <a:ext uri="{FF2B5EF4-FFF2-40B4-BE49-F238E27FC236}">
                <a16:creationId xmlns:a16="http://schemas.microsoft.com/office/drawing/2014/main" id="{82DB4D40-3550-49E6-AF64-41E7E499F45D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9023074" y="4464454"/>
            <a:ext cx="2330726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cap="all" spc="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EDITAR</a:t>
            </a:r>
          </a:p>
        </p:txBody>
      </p:sp>
      <p:sp>
        <p:nvSpPr>
          <p:cNvPr id="36" name="Marcador de texto 2">
            <a:extLst>
              <a:ext uri="{FF2B5EF4-FFF2-40B4-BE49-F238E27FC236}">
                <a16:creationId xmlns:a16="http://schemas.microsoft.com/office/drawing/2014/main" id="{F6056747-20EC-4D2B-8AD5-79902BC51847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3568700" y="4464453"/>
            <a:ext cx="2330726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cap="all" spc="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EDITAR</a:t>
            </a:r>
          </a:p>
        </p:txBody>
      </p:sp>
    </p:spTree>
    <p:extLst>
      <p:ext uri="{BB962C8B-B14F-4D97-AF65-F5344CB8AC3E}">
        <p14:creationId xmlns:p14="http://schemas.microsoft.com/office/powerpoint/2010/main" val="141809749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contenido con la imagen 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Marcador de posición de imagen 16">
            <a:extLst>
              <a:ext uri="{FF2B5EF4-FFF2-40B4-BE49-F238E27FC236}">
                <a16:creationId xmlns:a16="http://schemas.microsoft.com/office/drawing/2014/main" id="{0E65E2A4-B306-4415-9D4B-9E9F98B043B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508046" cy="6858000"/>
          </a:xfrm>
          <a:custGeom>
            <a:avLst/>
            <a:gdLst>
              <a:gd name="connsiteX0" fmla="*/ 0 w 6508046"/>
              <a:gd name="connsiteY0" fmla="*/ 0 h 6858000"/>
              <a:gd name="connsiteX1" fmla="*/ 364331 w 6508046"/>
              <a:gd name="connsiteY1" fmla="*/ 0 h 6858000"/>
              <a:gd name="connsiteX2" fmla="*/ 1163270 w 6508046"/>
              <a:gd name="connsiteY2" fmla="*/ 2195274 h 6858000"/>
              <a:gd name="connsiteX3" fmla="*/ 1708696 w 6508046"/>
              <a:gd name="connsiteY3" fmla="*/ 4033986 h 6858000"/>
              <a:gd name="connsiteX4" fmla="*/ 1771025 w 6508046"/>
              <a:gd name="connsiteY4" fmla="*/ 4033986 h 6858000"/>
              <a:gd name="connsiteX5" fmla="*/ 2316450 w 6508046"/>
              <a:gd name="connsiteY5" fmla="*/ 2195274 h 6858000"/>
              <a:gd name="connsiteX6" fmla="*/ 3084403 w 6508046"/>
              <a:gd name="connsiteY6" fmla="*/ 0 h 6858000"/>
              <a:gd name="connsiteX7" fmla="*/ 6508046 w 6508046"/>
              <a:gd name="connsiteY7" fmla="*/ 0 h 6858000"/>
              <a:gd name="connsiteX8" fmla="*/ 6508046 w 6508046"/>
              <a:gd name="connsiteY8" fmla="*/ 6858000 h 6858000"/>
              <a:gd name="connsiteX9" fmla="*/ 4310896 w 6508046"/>
              <a:gd name="connsiteY9" fmla="*/ 6858000 h 6858000"/>
              <a:gd name="connsiteX10" fmla="*/ 4310896 w 6508046"/>
              <a:gd name="connsiteY10" fmla="*/ 4407962 h 6858000"/>
              <a:gd name="connsiteX11" fmla="*/ 4638169 w 6508046"/>
              <a:gd name="connsiteY11" fmla="*/ 683746 h 6858000"/>
              <a:gd name="connsiteX12" fmla="*/ 4575840 w 6508046"/>
              <a:gd name="connsiteY12" fmla="*/ 683746 h 6858000"/>
              <a:gd name="connsiteX13" fmla="*/ 3734395 w 6508046"/>
              <a:gd name="connsiteY13" fmla="*/ 3332738 h 6858000"/>
              <a:gd name="connsiteX14" fmla="*/ 2441823 w 6508046"/>
              <a:gd name="connsiteY14" fmla="*/ 6858000 h 6858000"/>
              <a:gd name="connsiteX15" fmla="*/ 914221 w 6508046"/>
              <a:gd name="connsiteY15" fmla="*/ 6858000 h 6858000"/>
              <a:gd name="connsiteX16" fmla="*/ 0 w 6508046"/>
              <a:gd name="connsiteY16" fmla="*/ 433616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508046" h="6858000">
                <a:moveTo>
                  <a:pt x="0" y="0"/>
                </a:moveTo>
                <a:lnTo>
                  <a:pt x="364331" y="0"/>
                </a:lnTo>
                <a:lnTo>
                  <a:pt x="1163270" y="2195274"/>
                </a:lnTo>
                <a:cubicBezTo>
                  <a:pt x="1350258" y="2787402"/>
                  <a:pt x="1521708" y="3395157"/>
                  <a:pt x="1708696" y="4033986"/>
                </a:cubicBezTo>
                <a:lnTo>
                  <a:pt x="1771025" y="4033986"/>
                </a:lnTo>
                <a:cubicBezTo>
                  <a:pt x="1958013" y="3395067"/>
                  <a:pt x="2113925" y="2787313"/>
                  <a:pt x="2316450" y="2195274"/>
                </a:cubicBezTo>
                <a:lnTo>
                  <a:pt x="3084403" y="0"/>
                </a:lnTo>
                <a:lnTo>
                  <a:pt x="6508046" y="0"/>
                </a:lnTo>
                <a:lnTo>
                  <a:pt x="6508046" y="6858000"/>
                </a:lnTo>
                <a:lnTo>
                  <a:pt x="4310896" y="6858000"/>
                </a:lnTo>
                <a:lnTo>
                  <a:pt x="4310896" y="4407962"/>
                </a:lnTo>
                <a:cubicBezTo>
                  <a:pt x="4310896" y="3410694"/>
                  <a:pt x="4513511" y="1681014"/>
                  <a:pt x="4638169" y="683746"/>
                </a:cubicBezTo>
                <a:lnTo>
                  <a:pt x="4575840" y="683746"/>
                </a:lnTo>
                <a:lnTo>
                  <a:pt x="3734395" y="3332738"/>
                </a:lnTo>
                <a:lnTo>
                  <a:pt x="2441823" y="6858000"/>
                </a:lnTo>
                <a:lnTo>
                  <a:pt x="914221" y="6858000"/>
                </a:lnTo>
                <a:lnTo>
                  <a:pt x="0" y="4336167"/>
                </a:lnTo>
                <a:close/>
              </a:path>
            </a:pathLst>
          </a:custGeom>
        </p:spPr>
        <p:txBody>
          <a:bodyPr wrap="square" rtlCol="0">
            <a:noAutofit/>
          </a:bodyPr>
          <a:lstStyle/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772EF9B-97B0-4909-B1C8-B680035F9D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60771" y="4136571"/>
            <a:ext cx="3907972" cy="1883230"/>
          </a:xfrm>
        </p:spPr>
        <p:txBody>
          <a:bodyPr lIns="0" rtlCol="0">
            <a:normAutofit/>
          </a:bodyPr>
          <a:lstStyle>
            <a:lvl1pPr marL="0" indent="0">
              <a:lnSpc>
                <a:spcPct val="150000"/>
              </a:lnSpc>
              <a:buNone/>
              <a:defRPr sz="1200"/>
            </a:lvl1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41881D0-A955-463B-814E-4977DB443F8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643743" cy="365125"/>
          </a:xfrm>
        </p:spPr>
        <p:txBody>
          <a:bodyPr rtlCol="0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pPr rtl="0"/>
            <a:endParaRPr lang="es-ES" noProof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60B6947-085B-4130-82A4-5D464A42F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32514" y="6356350"/>
            <a:ext cx="2175532" cy="365125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s-ES" noProof="0"/>
              <a:t>Presentación de lanzamiento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BD21287-635C-42C2-8343-AB4B83FB3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FF96520-E4CE-4EAD-8ABF-1D2297D6B3AA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7CA22921-D059-426E-8623-0C4322D58F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60771" y="3363686"/>
            <a:ext cx="3907972" cy="555171"/>
          </a:xfrm>
        </p:spPr>
        <p:txBody>
          <a:bodyPr lIns="0" rtlCol="0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s-ES" noProof="0"/>
              <a:t>Haga clic para editar</a:t>
            </a:r>
          </a:p>
        </p:txBody>
      </p: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178A5C12-53C3-4CC4-AA3B-D3292948C778}"/>
              </a:ext>
            </a:extLst>
          </p:cNvPr>
          <p:cNvCxnSpPr>
            <a:cxnSpLocks/>
          </p:cNvCxnSpPr>
          <p:nvPr userDrawn="1"/>
        </p:nvCxnSpPr>
        <p:spPr>
          <a:xfrm>
            <a:off x="7271657" y="0"/>
            <a:ext cx="0" cy="31242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73629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orma libre: Forma 27">
            <a:extLst>
              <a:ext uri="{FF2B5EF4-FFF2-40B4-BE49-F238E27FC236}">
                <a16:creationId xmlns:a16="http://schemas.microsoft.com/office/drawing/2014/main" id="{4A9869E4-27A3-4A22-92EA-ECD5099EC492}"/>
              </a:ext>
            </a:extLst>
          </p:cNvPr>
          <p:cNvSpPr/>
          <p:nvPr userDrawn="1"/>
        </p:nvSpPr>
        <p:spPr>
          <a:xfrm>
            <a:off x="6016886" y="0"/>
            <a:ext cx="6175114" cy="6858000"/>
          </a:xfrm>
          <a:custGeom>
            <a:avLst/>
            <a:gdLst>
              <a:gd name="connsiteX0" fmla="*/ 1341004 w 6175114"/>
              <a:gd name="connsiteY0" fmla="*/ 0 h 6858000"/>
              <a:gd name="connsiteX1" fmla="*/ 6175114 w 6175114"/>
              <a:gd name="connsiteY1" fmla="*/ 0 h 6858000"/>
              <a:gd name="connsiteX2" fmla="*/ 6175114 w 6175114"/>
              <a:gd name="connsiteY2" fmla="*/ 1753853 h 6858000"/>
              <a:gd name="connsiteX3" fmla="*/ 5820369 w 6175114"/>
              <a:gd name="connsiteY3" fmla="*/ 2196189 h 6858000"/>
              <a:gd name="connsiteX4" fmla="*/ 3753019 w 6175114"/>
              <a:gd name="connsiteY4" fmla="*/ 1432910 h 6858000"/>
              <a:gd name="connsiteX5" fmla="*/ 2496678 w 6175114"/>
              <a:gd name="connsiteY5" fmla="*/ 2275742 h 6858000"/>
              <a:gd name="connsiteX6" fmla="*/ 4071059 w 6175114"/>
              <a:gd name="connsiteY6" fmla="*/ 3452528 h 6858000"/>
              <a:gd name="connsiteX7" fmla="*/ 5359131 w 6175114"/>
              <a:gd name="connsiteY7" fmla="*/ 3977321 h 6858000"/>
              <a:gd name="connsiteX8" fmla="*/ 6026758 w 6175114"/>
              <a:gd name="connsiteY8" fmla="*/ 4302039 h 6858000"/>
              <a:gd name="connsiteX9" fmla="*/ 6175114 w 6175114"/>
              <a:gd name="connsiteY9" fmla="*/ 4397461 h 6858000"/>
              <a:gd name="connsiteX10" fmla="*/ 6175114 w 6175114"/>
              <a:gd name="connsiteY10" fmla="*/ 6858000 h 6858000"/>
              <a:gd name="connsiteX11" fmla="*/ 4869473 w 6175114"/>
              <a:gd name="connsiteY11" fmla="*/ 6858000 h 6858000"/>
              <a:gd name="connsiteX12" fmla="*/ 4856472 w 6175114"/>
              <a:gd name="connsiteY12" fmla="*/ 6790487 h 6858000"/>
              <a:gd name="connsiteX13" fmla="*/ 3419067 w 6175114"/>
              <a:gd name="connsiteY13" fmla="*/ 5837920 h 6858000"/>
              <a:gd name="connsiteX14" fmla="*/ 2099173 w 6175114"/>
              <a:gd name="connsiteY14" fmla="*/ 5265482 h 6858000"/>
              <a:gd name="connsiteX15" fmla="*/ 0 w 6175114"/>
              <a:gd name="connsiteY15" fmla="*/ 2434764 h 6858000"/>
              <a:gd name="connsiteX16" fmla="*/ 1315163 w 6175114"/>
              <a:gd name="connsiteY16" fmla="*/ 16279 h 6858000"/>
              <a:gd name="connsiteX17" fmla="*/ 1341004 w 6175114"/>
              <a:gd name="connsiteY1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175114" h="6858000">
                <a:moveTo>
                  <a:pt x="1341004" y="0"/>
                </a:moveTo>
                <a:lnTo>
                  <a:pt x="6175114" y="0"/>
                </a:lnTo>
                <a:lnTo>
                  <a:pt x="6175114" y="1753853"/>
                </a:lnTo>
                <a:lnTo>
                  <a:pt x="5820369" y="2196189"/>
                </a:lnTo>
                <a:cubicBezTo>
                  <a:pt x="5120645" y="1703218"/>
                  <a:pt x="4405009" y="1432910"/>
                  <a:pt x="3753019" y="1432910"/>
                </a:cubicBezTo>
                <a:cubicBezTo>
                  <a:pt x="2989739" y="1432910"/>
                  <a:pt x="2496678" y="1735039"/>
                  <a:pt x="2496678" y="2275742"/>
                </a:cubicBezTo>
                <a:cubicBezTo>
                  <a:pt x="2496678" y="2880092"/>
                  <a:pt x="3148671" y="3086756"/>
                  <a:pt x="4071059" y="3452528"/>
                </a:cubicBezTo>
                <a:lnTo>
                  <a:pt x="5359131" y="3977321"/>
                </a:lnTo>
                <a:cubicBezTo>
                  <a:pt x="5600645" y="4072737"/>
                  <a:pt x="5823711" y="4180452"/>
                  <a:pt x="6026758" y="4302039"/>
                </a:cubicBezTo>
                <a:lnTo>
                  <a:pt x="6175114" y="4397461"/>
                </a:lnTo>
                <a:lnTo>
                  <a:pt x="6175114" y="6858000"/>
                </a:lnTo>
                <a:lnTo>
                  <a:pt x="4869473" y="6858000"/>
                </a:lnTo>
                <a:lnTo>
                  <a:pt x="4856472" y="6790487"/>
                </a:lnTo>
                <a:cubicBezTo>
                  <a:pt x="4737539" y="6344090"/>
                  <a:pt x="4212235" y="6157971"/>
                  <a:pt x="3419067" y="5837920"/>
                </a:cubicBezTo>
                <a:lnTo>
                  <a:pt x="2099173" y="5265482"/>
                </a:lnTo>
                <a:cubicBezTo>
                  <a:pt x="1001854" y="4836066"/>
                  <a:pt x="0" y="3929589"/>
                  <a:pt x="0" y="2434764"/>
                </a:cubicBezTo>
                <a:cubicBezTo>
                  <a:pt x="0" y="1459726"/>
                  <a:pt x="493110" y="590353"/>
                  <a:pt x="1315163" y="16279"/>
                </a:cubicBezTo>
                <a:lnTo>
                  <a:pt x="1341004" y="0"/>
                </a:lnTo>
                <a:close/>
              </a:path>
            </a:pathLst>
          </a:custGeom>
          <a:gradFill>
            <a:gsLst>
              <a:gs pos="100000">
                <a:schemeClr val="accent2"/>
              </a:gs>
              <a:gs pos="8000">
                <a:schemeClr val="accent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83917A6-AC6D-490C-947C-C8BDB0A54B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9456" y="3257550"/>
            <a:ext cx="4203247" cy="743744"/>
          </a:xfrm>
        </p:spPr>
        <p:txBody>
          <a:bodyPr lIns="0" rtlCol="0" anchor="t">
            <a:noAutofit/>
          </a:bodyPr>
          <a:lstStyle>
            <a:lvl1pPr>
              <a:defRPr sz="2800" cap="all" baseline="0">
                <a:solidFill>
                  <a:schemeClr val="accent1"/>
                </a:solidFill>
              </a:defRPr>
            </a:lvl1pPr>
          </a:lstStyle>
          <a:p>
            <a:pPr rtl="0"/>
            <a:r>
              <a:rPr lang="es-ES" noProof="0"/>
              <a:t>Haga clic para editar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772EF9B-97B0-4909-B1C8-B680035F9D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9456" y="4238625"/>
            <a:ext cx="4203247" cy="1800225"/>
          </a:xfrm>
        </p:spPr>
        <p:txBody>
          <a:bodyPr lIns="0" rtlCol="0">
            <a:normAutofit/>
          </a:bodyPr>
          <a:lstStyle>
            <a:lvl1pPr marL="0" indent="0">
              <a:lnSpc>
                <a:spcPct val="150000"/>
              </a:lnSpc>
              <a:buNone/>
              <a:defRPr sz="1200"/>
            </a:lvl1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41881D0-A955-463B-814E-4977DB443F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60B6947-085B-4130-82A4-5D464A42F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Presentación de lanzamiento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BD21287-635C-42C2-8343-AB4B83FB3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fld id="{9FF96520-E4CE-4EAD-8ABF-1D2297D6B3AA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cxnSp>
        <p:nvCxnSpPr>
          <p:cNvPr id="31" name="Conector recto 30">
            <a:extLst>
              <a:ext uri="{FF2B5EF4-FFF2-40B4-BE49-F238E27FC236}">
                <a16:creationId xmlns:a16="http://schemas.microsoft.com/office/drawing/2014/main" id="{6BF3408D-E369-4A9E-ABF8-0D643DDD2F9A}"/>
              </a:ext>
            </a:extLst>
          </p:cNvPr>
          <p:cNvCxnSpPr>
            <a:cxnSpLocks/>
          </p:cNvCxnSpPr>
          <p:nvPr userDrawn="1"/>
        </p:nvCxnSpPr>
        <p:spPr>
          <a:xfrm>
            <a:off x="1121228" y="0"/>
            <a:ext cx="0" cy="30480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578144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er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Marcador de posición de imagen 45">
            <a:extLst>
              <a:ext uri="{FF2B5EF4-FFF2-40B4-BE49-F238E27FC236}">
                <a16:creationId xmlns:a16="http://schemas.microsoft.com/office/drawing/2014/main" id="{D230F83A-5E75-4047-ADC0-05151570D70A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426578" y="0"/>
            <a:ext cx="5765422" cy="6858000"/>
          </a:xfrm>
          <a:custGeom>
            <a:avLst/>
            <a:gdLst>
              <a:gd name="connsiteX0" fmla="*/ 4105955 w 5765422"/>
              <a:gd name="connsiteY0" fmla="*/ 0 h 6858000"/>
              <a:gd name="connsiteX1" fmla="*/ 5765422 w 5765422"/>
              <a:gd name="connsiteY1" fmla="*/ 0 h 6858000"/>
              <a:gd name="connsiteX2" fmla="*/ 5765422 w 5765422"/>
              <a:gd name="connsiteY2" fmla="*/ 6858000 h 6858000"/>
              <a:gd name="connsiteX3" fmla="*/ 0 w 576542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65422" h="6858000">
                <a:moveTo>
                  <a:pt x="4105955" y="0"/>
                </a:moveTo>
                <a:lnTo>
                  <a:pt x="5765422" y="0"/>
                </a:lnTo>
                <a:lnTo>
                  <a:pt x="5765422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marL="0" indent="0" algn="r">
              <a:buNone/>
              <a:defRPr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30" name="Marcador de posición de imagen 29">
            <a:extLst>
              <a:ext uri="{FF2B5EF4-FFF2-40B4-BE49-F238E27FC236}">
                <a16:creationId xmlns:a16="http://schemas.microsoft.com/office/drawing/2014/main" id="{96FD6FB9-CD68-47AB-A03D-06B72104AF11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-11657" y="-16298"/>
            <a:ext cx="5555640" cy="6874299"/>
          </a:xfrm>
          <a:custGeom>
            <a:avLst/>
            <a:gdLst>
              <a:gd name="connsiteX0" fmla="*/ 0 w 5555640"/>
              <a:gd name="connsiteY0" fmla="*/ 0 h 6874299"/>
              <a:gd name="connsiteX1" fmla="*/ 5555640 w 5555640"/>
              <a:gd name="connsiteY1" fmla="*/ 8960 h 6874299"/>
              <a:gd name="connsiteX2" fmla="*/ 1445237 w 5555640"/>
              <a:gd name="connsiteY2" fmla="*/ 6874299 h 6874299"/>
              <a:gd name="connsiteX3" fmla="*/ 0 w 5555640"/>
              <a:gd name="connsiteY3" fmla="*/ 6874299 h 68742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55640" h="6874299">
                <a:moveTo>
                  <a:pt x="0" y="0"/>
                </a:moveTo>
                <a:lnTo>
                  <a:pt x="5555640" y="8960"/>
                </a:lnTo>
                <a:lnTo>
                  <a:pt x="1445237" y="6874299"/>
                </a:lnTo>
                <a:lnTo>
                  <a:pt x="0" y="6874299"/>
                </a:lnTo>
                <a:close/>
              </a:path>
            </a:pathLst>
          </a:custGeom>
        </p:spPr>
        <p:txBody>
          <a:bodyPr wrap="square" rtlCol="0">
            <a:noAutofit/>
          </a:bodyPr>
          <a:lstStyle/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17" name="Marcador de texto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61307" y="4277953"/>
            <a:ext cx="2310968" cy="470424"/>
          </a:xfrm>
        </p:spPr>
        <p:txBody>
          <a:bodyPr lIns="0" rtlCol="0">
            <a:normAutofit/>
          </a:bodyPr>
          <a:lstStyle>
            <a:lvl1pPr marL="0" indent="0" algn="l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endParaRPr lang="es-ES" noProof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 rtlCol="0"/>
          <a:lstStyle/>
          <a:p>
            <a:pPr rtl="0"/>
            <a:r>
              <a:rPr lang="es-ES" noProof="0"/>
              <a:t>Presentación de lanzamiento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fld id="{B5CEABB6-07DC-46E8-9B57-56EC44A396E5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21" name="Marcador de texto 18">
            <a:extLst>
              <a:ext uri="{FF2B5EF4-FFF2-40B4-BE49-F238E27FC236}">
                <a16:creationId xmlns:a16="http://schemas.microsoft.com/office/drawing/2014/main" id="{D9C3D27C-5291-4A1A-83AC-B52D25F43D5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156823" y="4752561"/>
            <a:ext cx="2310968" cy="470424"/>
          </a:xfrm>
        </p:spPr>
        <p:txBody>
          <a:bodyPr lIns="0" rtlCol="0">
            <a:normAutofit/>
          </a:bodyPr>
          <a:lstStyle>
            <a:lvl1pPr marL="0" indent="0" algn="l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25" name="Marcador de texto 18">
            <a:extLst>
              <a:ext uri="{FF2B5EF4-FFF2-40B4-BE49-F238E27FC236}">
                <a16:creationId xmlns:a16="http://schemas.microsoft.com/office/drawing/2014/main" id="{2B757B2D-A738-401D-A78C-05475608F20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869713" y="5217644"/>
            <a:ext cx="2310968" cy="470424"/>
          </a:xfrm>
        </p:spPr>
        <p:txBody>
          <a:bodyPr lIns="0" rtlCol="0">
            <a:normAutofit/>
          </a:bodyPr>
          <a:lstStyle>
            <a:lvl1pPr marL="0" indent="0" algn="l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47" name="Marcador de texto 18">
            <a:extLst>
              <a:ext uri="{FF2B5EF4-FFF2-40B4-BE49-F238E27FC236}">
                <a16:creationId xmlns:a16="http://schemas.microsoft.com/office/drawing/2014/main" id="{AD14F11B-0FDD-41EF-8278-550F37093B1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580046" y="5673201"/>
            <a:ext cx="2310968" cy="470424"/>
          </a:xfrm>
        </p:spPr>
        <p:txBody>
          <a:bodyPr lIns="0" rtlCol="0">
            <a:normAutofit/>
          </a:bodyPr>
          <a:lstStyle>
            <a:lvl1pPr marL="0" indent="0" algn="l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9EB2270B-D707-4103-98F1-E697CEBA71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98571" y="3363686"/>
            <a:ext cx="3907972" cy="555171"/>
          </a:xfrm>
        </p:spPr>
        <p:txBody>
          <a:bodyPr lIns="0" rtlCol="0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s-ES" noProof="0"/>
              <a:t>Hacer clic para editar</a:t>
            </a:r>
          </a:p>
        </p:txBody>
      </p:sp>
    </p:spTree>
    <p:extLst>
      <p:ext uri="{BB962C8B-B14F-4D97-AF65-F5344CB8AC3E}">
        <p14:creationId xmlns:p14="http://schemas.microsoft.com/office/powerpoint/2010/main" val="11242053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contenido con la imagen 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Marcador de posición de imagen 10">
            <a:extLst>
              <a:ext uri="{FF2B5EF4-FFF2-40B4-BE49-F238E27FC236}">
                <a16:creationId xmlns:a16="http://schemas.microsoft.com/office/drawing/2014/main" id="{3583479E-F517-4F8A-9382-5B73D75104D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16886" y="0"/>
            <a:ext cx="6175114" cy="6858000"/>
          </a:xfrm>
          <a:custGeom>
            <a:avLst/>
            <a:gdLst>
              <a:gd name="connsiteX0" fmla="*/ 1341004 w 6175114"/>
              <a:gd name="connsiteY0" fmla="*/ 0 h 6858000"/>
              <a:gd name="connsiteX1" fmla="*/ 6175114 w 6175114"/>
              <a:gd name="connsiteY1" fmla="*/ 0 h 6858000"/>
              <a:gd name="connsiteX2" fmla="*/ 6175114 w 6175114"/>
              <a:gd name="connsiteY2" fmla="*/ 1753853 h 6858000"/>
              <a:gd name="connsiteX3" fmla="*/ 5820369 w 6175114"/>
              <a:gd name="connsiteY3" fmla="*/ 2196189 h 6858000"/>
              <a:gd name="connsiteX4" fmla="*/ 3753019 w 6175114"/>
              <a:gd name="connsiteY4" fmla="*/ 1432910 h 6858000"/>
              <a:gd name="connsiteX5" fmla="*/ 2496678 w 6175114"/>
              <a:gd name="connsiteY5" fmla="*/ 2275742 h 6858000"/>
              <a:gd name="connsiteX6" fmla="*/ 4071059 w 6175114"/>
              <a:gd name="connsiteY6" fmla="*/ 3452528 h 6858000"/>
              <a:gd name="connsiteX7" fmla="*/ 5359131 w 6175114"/>
              <a:gd name="connsiteY7" fmla="*/ 3977321 h 6858000"/>
              <a:gd name="connsiteX8" fmla="*/ 6026758 w 6175114"/>
              <a:gd name="connsiteY8" fmla="*/ 4302039 h 6858000"/>
              <a:gd name="connsiteX9" fmla="*/ 6175114 w 6175114"/>
              <a:gd name="connsiteY9" fmla="*/ 4397461 h 6858000"/>
              <a:gd name="connsiteX10" fmla="*/ 6175114 w 6175114"/>
              <a:gd name="connsiteY10" fmla="*/ 6858000 h 6858000"/>
              <a:gd name="connsiteX11" fmla="*/ 4869473 w 6175114"/>
              <a:gd name="connsiteY11" fmla="*/ 6858000 h 6858000"/>
              <a:gd name="connsiteX12" fmla="*/ 4856472 w 6175114"/>
              <a:gd name="connsiteY12" fmla="*/ 6790487 h 6858000"/>
              <a:gd name="connsiteX13" fmla="*/ 3419067 w 6175114"/>
              <a:gd name="connsiteY13" fmla="*/ 5837920 h 6858000"/>
              <a:gd name="connsiteX14" fmla="*/ 2099173 w 6175114"/>
              <a:gd name="connsiteY14" fmla="*/ 5265482 h 6858000"/>
              <a:gd name="connsiteX15" fmla="*/ 0 w 6175114"/>
              <a:gd name="connsiteY15" fmla="*/ 2434764 h 6858000"/>
              <a:gd name="connsiteX16" fmla="*/ 1315163 w 6175114"/>
              <a:gd name="connsiteY16" fmla="*/ 1627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175114" h="6858000">
                <a:moveTo>
                  <a:pt x="1341004" y="0"/>
                </a:moveTo>
                <a:lnTo>
                  <a:pt x="6175114" y="0"/>
                </a:lnTo>
                <a:lnTo>
                  <a:pt x="6175114" y="1753853"/>
                </a:lnTo>
                <a:lnTo>
                  <a:pt x="5820369" y="2196189"/>
                </a:lnTo>
                <a:cubicBezTo>
                  <a:pt x="5120645" y="1703218"/>
                  <a:pt x="4405009" y="1432910"/>
                  <a:pt x="3753019" y="1432910"/>
                </a:cubicBezTo>
                <a:cubicBezTo>
                  <a:pt x="2989739" y="1432910"/>
                  <a:pt x="2496678" y="1735039"/>
                  <a:pt x="2496678" y="2275742"/>
                </a:cubicBezTo>
                <a:cubicBezTo>
                  <a:pt x="2496678" y="2880092"/>
                  <a:pt x="3148671" y="3086756"/>
                  <a:pt x="4071059" y="3452528"/>
                </a:cubicBezTo>
                <a:lnTo>
                  <a:pt x="5359131" y="3977321"/>
                </a:lnTo>
                <a:cubicBezTo>
                  <a:pt x="5600645" y="4072737"/>
                  <a:pt x="5823711" y="4180452"/>
                  <a:pt x="6026758" y="4302039"/>
                </a:cubicBezTo>
                <a:lnTo>
                  <a:pt x="6175114" y="4397461"/>
                </a:lnTo>
                <a:lnTo>
                  <a:pt x="6175114" y="6858000"/>
                </a:lnTo>
                <a:lnTo>
                  <a:pt x="4869473" y="6858000"/>
                </a:lnTo>
                <a:lnTo>
                  <a:pt x="4856472" y="6790487"/>
                </a:lnTo>
                <a:cubicBezTo>
                  <a:pt x="4737539" y="6344090"/>
                  <a:pt x="4212235" y="6157971"/>
                  <a:pt x="3419067" y="5837920"/>
                </a:cubicBezTo>
                <a:lnTo>
                  <a:pt x="2099173" y="5265482"/>
                </a:lnTo>
                <a:cubicBezTo>
                  <a:pt x="1001854" y="4836066"/>
                  <a:pt x="0" y="3929589"/>
                  <a:pt x="0" y="2434764"/>
                </a:cubicBezTo>
                <a:cubicBezTo>
                  <a:pt x="0" y="1459726"/>
                  <a:pt x="493110" y="590353"/>
                  <a:pt x="1315163" y="16279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marL="0" indent="0" algn="ctr">
              <a:buNone/>
              <a:defRPr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83917A6-AC6D-490C-947C-C8BDB0A54B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9456" y="3257550"/>
            <a:ext cx="4203247" cy="743744"/>
          </a:xfrm>
        </p:spPr>
        <p:txBody>
          <a:bodyPr lIns="0" rtlCol="0" anchor="t">
            <a:noAutofit/>
          </a:bodyPr>
          <a:lstStyle>
            <a:lvl1pPr>
              <a:defRPr sz="2800" cap="all" baseline="0">
                <a:solidFill>
                  <a:schemeClr val="accent1"/>
                </a:solidFill>
              </a:defRPr>
            </a:lvl1pPr>
          </a:lstStyle>
          <a:p>
            <a:pPr rtl="0"/>
            <a:r>
              <a:rPr lang="es-ES" noProof="0"/>
              <a:t>Haga clic para editar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772EF9B-97B0-4909-B1C8-B680035F9D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9456" y="4238625"/>
            <a:ext cx="4203247" cy="1800225"/>
          </a:xfrm>
        </p:spPr>
        <p:txBody>
          <a:bodyPr lIns="0" rtlCol="0">
            <a:normAutofit/>
          </a:bodyPr>
          <a:lstStyle>
            <a:lvl1pPr marL="0" indent="0">
              <a:lnSpc>
                <a:spcPct val="150000"/>
              </a:lnSpc>
              <a:buNone/>
              <a:defRPr sz="1200"/>
            </a:lvl1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41881D0-A955-463B-814E-4977DB443F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60B6947-085B-4130-82A4-5D464A42F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Presentación de lanzamiento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BD21287-635C-42C2-8343-AB4B83FB3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fld id="{9FF96520-E4CE-4EAD-8ABF-1D2297D6B3AA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cxnSp>
        <p:nvCxnSpPr>
          <p:cNvPr id="31" name="Conector recto 30">
            <a:extLst>
              <a:ext uri="{FF2B5EF4-FFF2-40B4-BE49-F238E27FC236}">
                <a16:creationId xmlns:a16="http://schemas.microsoft.com/office/drawing/2014/main" id="{6BF3408D-E369-4A9E-ABF8-0D643DDD2F9A}"/>
              </a:ext>
            </a:extLst>
          </p:cNvPr>
          <p:cNvCxnSpPr>
            <a:cxnSpLocks/>
          </p:cNvCxnSpPr>
          <p:nvPr userDrawn="1"/>
        </p:nvCxnSpPr>
        <p:spPr>
          <a:xfrm>
            <a:off x="1121228" y="0"/>
            <a:ext cx="0" cy="30480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9788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is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Marcador de texto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34186" y="2903538"/>
            <a:ext cx="3104198" cy="345475"/>
          </a:xfrm>
        </p:spPr>
        <p:txBody>
          <a:bodyPr lIns="0" rtlCol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s-ES" noProof="0"/>
              <a:t>Haga clic para agregar un subtítulo</a:t>
            </a:r>
          </a:p>
        </p:txBody>
      </p:sp>
      <p:sp>
        <p:nvSpPr>
          <p:cNvPr id="17" name="Marcador de texto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34141" y="3249013"/>
            <a:ext cx="3103493" cy="866401"/>
          </a:xfrm>
        </p:spPr>
        <p:txBody>
          <a:bodyPr lIns="0" rtlCol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31" name="Marcador de texto 15">
            <a:extLst>
              <a:ext uri="{FF2B5EF4-FFF2-40B4-BE49-F238E27FC236}">
                <a16:creationId xmlns:a16="http://schemas.microsoft.com/office/drawing/2014/main" id="{87DD41A9-B6B3-48D9-A3A6-831B39C9158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641894" y="2903538"/>
            <a:ext cx="3104198" cy="320381"/>
          </a:xfrm>
        </p:spPr>
        <p:txBody>
          <a:bodyPr lIns="0" rtlCol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s-ES" noProof="0"/>
              <a:t>Haga clic para agregar un subtítulo</a:t>
            </a:r>
          </a:p>
        </p:txBody>
      </p:sp>
      <p:sp>
        <p:nvSpPr>
          <p:cNvPr id="32" name="Marcador de texto 18">
            <a:extLst>
              <a:ext uri="{FF2B5EF4-FFF2-40B4-BE49-F238E27FC236}">
                <a16:creationId xmlns:a16="http://schemas.microsoft.com/office/drawing/2014/main" id="{FB791E68-EDF5-4CC2-8774-A27AEF1D25E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42223" y="3249013"/>
            <a:ext cx="3103493" cy="866401"/>
          </a:xfrm>
        </p:spPr>
        <p:txBody>
          <a:bodyPr lIns="0" rtlCol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33" name="Marcador de texto 15">
            <a:extLst>
              <a:ext uri="{FF2B5EF4-FFF2-40B4-BE49-F238E27FC236}">
                <a16:creationId xmlns:a16="http://schemas.microsoft.com/office/drawing/2014/main" id="{AA224F82-7E0C-4EBF-97D3-132481DBCDA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49601" y="2903538"/>
            <a:ext cx="3104198" cy="320381"/>
          </a:xfrm>
        </p:spPr>
        <p:txBody>
          <a:bodyPr lIns="0" rtlCol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s-ES" noProof="0"/>
              <a:t>Haga clic para agregar un subtítulo</a:t>
            </a:r>
          </a:p>
        </p:txBody>
      </p:sp>
      <p:sp>
        <p:nvSpPr>
          <p:cNvPr id="34" name="Marcador de texto 18">
            <a:extLst>
              <a:ext uri="{FF2B5EF4-FFF2-40B4-BE49-F238E27FC236}">
                <a16:creationId xmlns:a16="http://schemas.microsoft.com/office/drawing/2014/main" id="{699D24C6-4AFB-4222-8E0C-4D11CD9C0FF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250305" y="3249013"/>
            <a:ext cx="3103493" cy="866401"/>
          </a:xfrm>
        </p:spPr>
        <p:txBody>
          <a:bodyPr lIns="0" rtlCol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DD6B45A-9FA0-4D2A-8BEF-4709BD5C1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1110286"/>
            <a:ext cx="10515600" cy="924808"/>
          </a:xfrm>
        </p:spPr>
        <p:txBody>
          <a:bodyPr lIns="0" rtlCol="0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 rtlCol="0"/>
          <a:lstStyle/>
          <a:p>
            <a:pPr rtl="0"/>
            <a:r>
              <a:rPr lang="es-ES" noProof="0"/>
              <a:t>Presentación de lanzamiento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12" name="Marcador de texto 15">
            <a:extLst>
              <a:ext uri="{FF2B5EF4-FFF2-40B4-BE49-F238E27FC236}">
                <a16:creationId xmlns:a16="http://schemas.microsoft.com/office/drawing/2014/main" id="{6CB12E29-CEAA-4595-B65C-5BE0B527CD4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33811" y="4551950"/>
            <a:ext cx="3104198" cy="320381"/>
          </a:xfrm>
        </p:spPr>
        <p:txBody>
          <a:bodyPr lIns="0" rtlCol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s-ES" noProof="0"/>
              <a:t>Haga clic para agregar un subtítulo</a:t>
            </a:r>
          </a:p>
        </p:txBody>
      </p:sp>
      <p:sp>
        <p:nvSpPr>
          <p:cNvPr id="13" name="Marcador de texto 18">
            <a:extLst>
              <a:ext uri="{FF2B5EF4-FFF2-40B4-BE49-F238E27FC236}">
                <a16:creationId xmlns:a16="http://schemas.microsoft.com/office/drawing/2014/main" id="{9A5A9E4A-8FA1-4B1A-86F3-162A0ED25FF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033766" y="4897425"/>
            <a:ext cx="3103493" cy="866401"/>
          </a:xfrm>
        </p:spPr>
        <p:txBody>
          <a:bodyPr lIns="0" rtlCol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14" name="Marcador de texto 15">
            <a:extLst>
              <a:ext uri="{FF2B5EF4-FFF2-40B4-BE49-F238E27FC236}">
                <a16:creationId xmlns:a16="http://schemas.microsoft.com/office/drawing/2014/main" id="{1656AF90-4012-4B9E-81A7-2796EE40AEA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41519" y="4551950"/>
            <a:ext cx="3104198" cy="320381"/>
          </a:xfrm>
        </p:spPr>
        <p:txBody>
          <a:bodyPr lIns="0" rtlCol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s-ES" noProof="0"/>
              <a:t>Haga clic para agregar un subtítulo</a:t>
            </a:r>
          </a:p>
        </p:txBody>
      </p:sp>
      <p:sp>
        <p:nvSpPr>
          <p:cNvPr id="16" name="Marcador de texto 18">
            <a:extLst>
              <a:ext uri="{FF2B5EF4-FFF2-40B4-BE49-F238E27FC236}">
                <a16:creationId xmlns:a16="http://schemas.microsoft.com/office/drawing/2014/main" id="{E34BCA93-D058-4D61-BAE5-2671E157237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641848" y="4897425"/>
            <a:ext cx="3103493" cy="866401"/>
          </a:xfrm>
        </p:spPr>
        <p:txBody>
          <a:bodyPr lIns="0" rtlCol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18" name="Marcador de texto 15">
            <a:extLst>
              <a:ext uri="{FF2B5EF4-FFF2-40B4-BE49-F238E27FC236}">
                <a16:creationId xmlns:a16="http://schemas.microsoft.com/office/drawing/2014/main" id="{0BE8C5BE-9959-40C7-83C2-546EBFBC141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49226" y="4551950"/>
            <a:ext cx="3104198" cy="320381"/>
          </a:xfrm>
        </p:spPr>
        <p:txBody>
          <a:bodyPr lIns="0" rtlCol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s-ES" noProof="0"/>
              <a:t>Haga clic para agregar un subtítulo</a:t>
            </a:r>
          </a:p>
        </p:txBody>
      </p:sp>
      <p:sp>
        <p:nvSpPr>
          <p:cNvPr id="19" name="Marcador de texto 18">
            <a:extLst>
              <a:ext uri="{FF2B5EF4-FFF2-40B4-BE49-F238E27FC236}">
                <a16:creationId xmlns:a16="http://schemas.microsoft.com/office/drawing/2014/main" id="{5FC20880-2D17-4854-A424-DED10A8A8D3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249930" y="4897425"/>
            <a:ext cx="3103493" cy="866401"/>
          </a:xfrm>
        </p:spPr>
        <p:txBody>
          <a:bodyPr lIns="0" rtlCol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F87A579D-F737-4350-8205-BCA37BAFE1AB}"/>
              </a:ext>
            </a:extLst>
          </p:cNvPr>
          <p:cNvCxnSpPr>
            <a:cxnSpLocks/>
          </p:cNvCxnSpPr>
          <p:nvPr userDrawn="1"/>
        </p:nvCxnSpPr>
        <p:spPr>
          <a:xfrm>
            <a:off x="1121228" y="0"/>
            <a:ext cx="0" cy="111028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30037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a de contenid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Marcador de texto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450921" y="2145859"/>
            <a:ext cx="5042568" cy="345473"/>
          </a:xfrm>
        </p:spPr>
        <p:txBody>
          <a:bodyPr lIns="0" rtlCol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s-ES" noProof="0"/>
              <a:t>Haga clic para agregar un subtítulo</a:t>
            </a:r>
          </a:p>
        </p:txBody>
      </p:sp>
      <p:sp>
        <p:nvSpPr>
          <p:cNvPr id="17" name="Marcador de texto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50922" y="2491335"/>
            <a:ext cx="5041422" cy="540104"/>
          </a:xfrm>
        </p:spPr>
        <p:txBody>
          <a:bodyPr lIns="0" rtlCol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DD6B45A-9FA0-4D2A-8BEF-4709BD5C14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34142" y="419184"/>
            <a:ext cx="2362200" cy="1110286"/>
          </a:xfrm>
        </p:spPr>
        <p:txBody>
          <a:bodyPr lIns="0" rtlCol="0" anchor="b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s-ES" noProof="0"/>
              <a:t>Hacer clic para editar el título principal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 rtlCol="0"/>
          <a:lstStyle/>
          <a:p>
            <a:pPr rtl="0"/>
            <a:r>
              <a:rPr lang="es-ES" noProof="0"/>
              <a:t>Presentación de lanzamiento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20" name="Marcador de texto 15">
            <a:extLst>
              <a:ext uri="{FF2B5EF4-FFF2-40B4-BE49-F238E27FC236}">
                <a16:creationId xmlns:a16="http://schemas.microsoft.com/office/drawing/2014/main" id="{E6C37A20-957D-4B0B-AC33-7DD21D99A65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450921" y="3198051"/>
            <a:ext cx="5042568" cy="320381"/>
          </a:xfrm>
        </p:spPr>
        <p:txBody>
          <a:bodyPr lIns="0" rtlCol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s-ES" noProof="0"/>
              <a:t>Haga clic para agregar un subtítulo</a:t>
            </a:r>
          </a:p>
        </p:txBody>
      </p:sp>
      <p:sp>
        <p:nvSpPr>
          <p:cNvPr id="21" name="Marcador de texto 18">
            <a:extLst>
              <a:ext uri="{FF2B5EF4-FFF2-40B4-BE49-F238E27FC236}">
                <a16:creationId xmlns:a16="http://schemas.microsoft.com/office/drawing/2014/main" id="{D9C3D27C-5291-4A1A-83AC-B52D25F43D5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450922" y="3543527"/>
            <a:ext cx="5041422" cy="540104"/>
          </a:xfrm>
        </p:spPr>
        <p:txBody>
          <a:bodyPr lIns="0" rtlCol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24" name="Marcador de texto 15">
            <a:extLst>
              <a:ext uri="{FF2B5EF4-FFF2-40B4-BE49-F238E27FC236}">
                <a16:creationId xmlns:a16="http://schemas.microsoft.com/office/drawing/2014/main" id="{BD09685A-53BF-4E9B-BD7F-C77B60165D2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450921" y="5302434"/>
            <a:ext cx="5042568" cy="320381"/>
          </a:xfrm>
        </p:spPr>
        <p:txBody>
          <a:bodyPr lIns="0" rtlCol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s-ES" noProof="0"/>
              <a:t>Haga clic para agregar un subtítulo</a:t>
            </a:r>
          </a:p>
        </p:txBody>
      </p:sp>
      <p:sp>
        <p:nvSpPr>
          <p:cNvPr id="25" name="Marcador de texto 18">
            <a:extLst>
              <a:ext uri="{FF2B5EF4-FFF2-40B4-BE49-F238E27FC236}">
                <a16:creationId xmlns:a16="http://schemas.microsoft.com/office/drawing/2014/main" id="{2B757B2D-A738-401D-A78C-05475608F20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450922" y="5647910"/>
            <a:ext cx="5041422" cy="540104"/>
          </a:xfrm>
        </p:spPr>
        <p:txBody>
          <a:bodyPr lIns="0" rtlCol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28" name="Marcador de texto 15">
            <a:extLst>
              <a:ext uri="{FF2B5EF4-FFF2-40B4-BE49-F238E27FC236}">
                <a16:creationId xmlns:a16="http://schemas.microsoft.com/office/drawing/2014/main" id="{AE158F00-CB9F-4C14-B6F0-47E4F701912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450921" y="4250243"/>
            <a:ext cx="5042568" cy="320381"/>
          </a:xfrm>
        </p:spPr>
        <p:txBody>
          <a:bodyPr lIns="0" rtlCol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s-ES" noProof="0"/>
              <a:t>Haga clic para agregar un subtítulo</a:t>
            </a:r>
          </a:p>
        </p:txBody>
      </p:sp>
      <p:sp>
        <p:nvSpPr>
          <p:cNvPr id="29" name="Marcador de texto 18">
            <a:extLst>
              <a:ext uri="{FF2B5EF4-FFF2-40B4-BE49-F238E27FC236}">
                <a16:creationId xmlns:a16="http://schemas.microsoft.com/office/drawing/2014/main" id="{07878182-5985-41C8-B69F-9DB9EC1313F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450922" y="4595719"/>
            <a:ext cx="5041422" cy="540104"/>
          </a:xfrm>
        </p:spPr>
        <p:txBody>
          <a:bodyPr lIns="0" rtlCol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CF8873A5-9160-4B79-B9CB-CBE583030B0E}"/>
              </a:ext>
            </a:extLst>
          </p:cNvPr>
          <p:cNvCxnSpPr>
            <a:cxnSpLocks/>
          </p:cNvCxnSpPr>
          <p:nvPr userDrawn="1"/>
        </p:nvCxnSpPr>
        <p:spPr>
          <a:xfrm>
            <a:off x="3766456" y="-16561"/>
            <a:ext cx="0" cy="6874561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ector recto 35">
            <a:extLst>
              <a:ext uri="{FF2B5EF4-FFF2-40B4-BE49-F238E27FC236}">
                <a16:creationId xmlns:a16="http://schemas.microsoft.com/office/drawing/2014/main" id="{E4D9D5EA-266D-4541-BA3F-22BC31AAB6AA}"/>
              </a:ext>
            </a:extLst>
          </p:cNvPr>
          <p:cNvCxnSpPr/>
          <p:nvPr userDrawn="1"/>
        </p:nvCxnSpPr>
        <p:spPr>
          <a:xfrm>
            <a:off x="-1" y="1676400"/>
            <a:ext cx="12191999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48805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, imagen y 3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Marcador de posición de imagen 30">
            <a:extLst>
              <a:ext uri="{FF2B5EF4-FFF2-40B4-BE49-F238E27FC236}">
                <a16:creationId xmlns:a16="http://schemas.microsoft.com/office/drawing/2014/main" id="{A2B5F8DD-B338-48F8-9DF4-E1A31DFCB5B4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2" y="0"/>
            <a:ext cx="6694955" cy="6858000"/>
          </a:xfrm>
          <a:custGeom>
            <a:avLst/>
            <a:gdLst>
              <a:gd name="connsiteX0" fmla="*/ 0 w 6694955"/>
              <a:gd name="connsiteY0" fmla="*/ 0 h 6858000"/>
              <a:gd name="connsiteX1" fmla="*/ 6694955 w 6694955"/>
              <a:gd name="connsiteY1" fmla="*/ 0 h 6858000"/>
              <a:gd name="connsiteX2" fmla="*/ 2589160 w 6694955"/>
              <a:gd name="connsiteY2" fmla="*/ 6857732 h 6858000"/>
              <a:gd name="connsiteX3" fmla="*/ 0 w 669495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94955" h="6858000">
                <a:moveTo>
                  <a:pt x="0" y="0"/>
                </a:moveTo>
                <a:lnTo>
                  <a:pt x="6694955" y="0"/>
                </a:lnTo>
                <a:lnTo>
                  <a:pt x="2589160" y="6857732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 rtlCol="0">
            <a:noAutofit/>
          </a:bodyPr>
          <a:lstStyle/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15" name="Marcador de texto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44768" y="2069658"/>
            <a:ext cx="5042568" cy="345476"/>
          </a:xfrm>
        </p:spPr>
        <p:txBody>
          <a:bodyPr lIns="0" rtlCol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s-ES" noProof="0"/>
              <a:t>Haga clic para agregar un subtítulo</a:t>
            </a:r>
          </a:p>
        </p:txBody>
      </p:sp>
      <p:sp>
        <p:nvSpPr>
          <p:cNvPr id="17" name="Marcador de texto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44768" y="2415134"/>
            <a:ext cx="5041422" cy="540104"/>
          </a:xfrm>
        </p:spPr>
        <p:txBody>
          <a:bodyPr lIns="0" rtlCol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DD6B45A-9FA0-4D2A-8BEF-4709BD5C14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71633" y="690928"/>
            <a:ext cx="4501910" cy="732282"/>
          </a:xfrm>
        </p:spPr>
        <p:txBody>
          <a:bodyPr lIns="0" rtlCol="0" anchor="b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s-ES" noProof="0"/>
              <a:t>Hacer clic para editar el título principal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endParaRPr lang="es-ES" noProof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 rtlCol="0"/>
          <a:lstStyle/>
          <a:p>
            <a:pPr rtl="0"/>
            <a:r>
              <a:rPr lang="es-ES" noProof="0"/>
              <a:t>Presentación de lanzamiento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20" name="Marcador de texto 15">
            <a:extLst>
              <a:ext uri="{FF2B5EF4-FFF2-40B4-BE49-F238E27FC236}">
                <a16:creationId xmlns:a16="http://schemas.microsoft.com/office/drawing/2014/main" id="{E6C37A20-957D-4B0B-AC33-7DD21D99A65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00006" y="3587638"/>
            <a:ext cx="5042568" cy="320381"/>
          </a:xfrm>
        </p:spPr>
        <p:txBody>
          <a:bodyPr lIns="0" rtlCol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s-ES" noProof="0"/>
              <a:t>Haga clic para agregar un subtítulo</a:t>
            </a:r>
          </a:p>
        </p:txBody>
      </p:sp>
      <p:sp>
        <p:nvSpPr>
          <p:cNvPr id="21" name="Marcador de texto 18">
            <a:extLst>
              <a:ext uri="{FF2B5EF4-FFF2-40B4-BE49-F238E27FC236}">
                <a16:creationId xmlns:a16="http://schemas.microsoft.com/office/drawing/2014/main" id="{D9C3D27C-5291-4A1A-83AC-B52D25F43D5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300007" y="3933114"/>
            <a:ext cx="5041422" cy="540104"/>
          </a:xfrm>
        </p:spPr>
        <p:txBody>
          <a:bodyPr lIns="0" rtlCol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24" name="Marcador de texto 15">
            <a:extLst>
              <a:ext uri="{FF2B5EF4-FFF2-40B4-BE49-F238E27FC236}">
                <a16:creationId xmlns:a16="http://schemas.microsoft.com/office/drawing/2014/main" id="{BD09685A-53BF-4E9B-BD7F-C77B60165D2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398264" y="5105618"/>
            <a:ext cx="5042568" cy="320381"/>
          </a:xfrm>
        </p:spPr>
        <p:txBody>
          <a:bodyPr lIns="0" rtlCol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s-ES" noProof="0"/>
              <a:t>Haga clic para agregar un subtítulo</a:t>
            </a:r>
          </a:p>
        </p:txBody>
      </p:sp>
      <p:sp>
        <p:nvSpPr>
          <p:cNvPr id="25" name="Marcador de texto 18">
            <a:extLst>
              <a:ext uri="{FF2B5EF4-FFF2-40B4-BE49-F238E27FC236}">
                <a16:creationId xmlns:a16="http://schemas.microsoft.com/office/drawing/2014/main" id="{2B757B2D-A738-401D-A78C-05475608F20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398264" y="5451094"/>
            <a:ext cx="5041422" cy="540104"/>
          </a:xfrm>
        </p:spPr>
        <p:txBody>
          <a:bodyPr lIns="0" rtlCol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</p:spTree>
    <p:extLst>
      <p:ext uri="{BB962C8B-B14F-4D97-AF65-F5344CB8AC3E}">
        <p14:creationId xmlns:p14="http://schemas.microsoft.com/office/powerpoint/2010/main" val="26427358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contenido con la imagen 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Marcador de posición de imagen 39">
            <a:extLst>
              <a:ext uri="{FF2B5EF4-FFF2-40B4-BE49-F238E27FC236}">
                <a16:creationId xmlns:a16="http://schemas.microsoft.com/office/drawing/2014/main" id="{F5EB3F05-D570-4C10-88F4-F6BC15CF1F3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-12700"/>
            <a:ext cx="7080595" cy="6870700"/>
          </a:xfrm>
          <a:custGeom>
            <a:avLst/>
            <a:gdLst>
              <a:gd name="connsiteX0" fmla="*/ 0 w 7080595"/>
              <a:gd name="connsiteY0" fmla="*/ 0 h 6870700"/>
              <a:gd name="connsiteX1" fmla="*/ 7080595 w 7080595"/>
              <a:gd name="connsiteY1" fmla="*/ 0 h 6870700"/>
              <a:gd name="connsiteX2" fmla="*/ 7080595 w 7080595"/>
              <a:gd name="connsiteY2" fmla="*/ 1883211 h 6870700"/>
              <a:gd name="connsiteX3" fmla="*/ 4515477 w 7080595"/>
              <a:gd name="connsiteY3" fmla="*/ 1883211 h 6870700"/>
              <a:gd name="connsiteX4" fmla="*/ 4515477 w 7080595"/>
              <a:gd name="connsiteY4" fmla="*/ 6870700 h 6870700"/>
              <a:gd name="connsiteX5" fmla="*/ 2269215 w 7080595"/>
              <a:gd name="connsiteY5" fmla="*/ 6870700 h 6870700"/>
              <a:gd name="connsiteX6" fmla="*/ 2269215 w 7080595"/>
              <a:gd name="connsiteY6" fmla="*/ 1883211 h 6870700"/>
              <a:gd name="connsiteX7" fmla="*/ 0 w 7080595"/>
              <a:gd name="connsiteY7" fmla="*/ 1883211 h 6870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080595" h="6870700">
                <a:moveTo>
                  <a:pt x="0" y="0"/>
                </a:moveTo>
                <a:lnTo>
                  <a:pt x="7080595" y="0"/>
                </a:lnTo>
                <a:lnTo>
                  <a:pt x="7080595" y="1883211"/>
                </a:lnTo>
                <a:lnTo>
                  <a:pt x="4515477" y="1883211"/>
                </a:lnTo>
                <a:lnTo>
                  <a:pt x="4515477" y="6870700"/>
                </a:lnTo>
                <a:lnTo>
                  <a:pt x="2269215" y="6870700"/>
                </a:lnTo>
                <a:lnTo>
                  <a:pt x="2269215" y="1883211"/>
                </a:lnTo>
                <a:lnTo>
                  <a:pt x="0" y="1883211"/>
                </a:lnTo>
                <a:close/>
              </a:path>
            </a:pathLst>
          </a:custGeom>
        </p:spPr>
        <p:txBody>
          <a:bodyPr wrap="square" rtlCol="0">
            <a:noAutofit/>
          </a:bodyPr>
          <a:lstStyle/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41881D0-A955-463B-814E-4977DB443F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60B6947-085B-4130-82A4-5D464A42F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Presentación de lanzamiento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BD21287-635C-42C2-8343-AB4B83FB3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FF96520-E4CE-4EAD-8ABF-1D2297D6B3AA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FFEA6F9E-1C21-4644-8E2A-AD5673EEAD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43799" y="2318657"/>
            <a:ext cx="4203247" cy="1440996"/>
          </a:xfrm>
        </p:spPr>
        <p:txBody>
          <a:bodyPr lIns="0" rtlCol="0" anchor="b">
            <a:noAutofit/>
          </a:bodyPr>
          <a:lstStyle>
            <a:lvl1pPr>
              <a:defRPr sz="2800" cap="all" baseline="0">
                <a:solidFill>
                  <a:schemeClr val="accent1"/>
                </a:solidFill>
              </a:defRPr>
            </a:lvl1pPr>
          </a:lstStyle>
          <a:p>
            <a:pPr rtl="0"/>
            <a:r>
              <a:rPr lang="es-ES" noProof="0"/>
              <a:t>Haga clic para editar</a:t>
            </a:r>
          </a:p>
        </p:txBody>
      </p:sp>
      <p:sp>
        <p:nvSpPr>
          <p:cNvPr id="12" name="Marcador de contenido 2">
            <a:extLst>
              <a:ext uri="{FF2B5EF4-FFF2-40B4-BE49-F238E27FC236}">
                <a16:creationId xmlns:a16="http://schemas.microsoft.com/office/drawing/2014/main" id="{7C1D1C8A-E829-4284-AB95-2DD0C7BAA4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43799" y="4147457"/>
            <a:ext cx="4203247" cy="1532165"/>
          </a:xfrm>
        </p:spPr>
        <p:txBody>
          <a:bodyPr lIns="0" rtlCol="0">
            <a:normAutofit/>
          </a:bodyPr>
          <a:lstStyle>
            <a:lvl1pPr marL="0" indent="0">
              <a:lnSpc>
                <a:spcPct val="150000"/>
              </a:lnSpc>
              <a:buNone/>
              <a:defRPr sz="1200"/>
            </a:lvl1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2CC539CF-E024-420D-BFED-5F2212DA8CE3}"/>
              </a:ext>
            </a:extLst>
          </p:cNvPr>
          <p:cNvCxnSpPr>
            <a:cxnSpLocks/>
          </p:cNvCxnSpPr>
          <p:nvPr userDrawn="1"/>
        </p:nvCxnSpPr>
        <p:spPr>
          <a:xfrm>
            <a:off x="-1" y="4376058"/>
            <a:ext cx="7053944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60973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76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becera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posición de imagen 7">
            <a:extLst>
              <a:ext uri="{FF2B5EF4-FFF2-40B4-BE49-F238E27FC236}">
                <a16:creationId xmlns:a16="http://schemas.microsoft.com/office/drawing/2014/main" id="{AA5404BE-7C49-4381-8FC0-95A496CFB49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</p:spPr>
        <p:txBody>
          <a:bodyPr rtlCol="0"/>
          <a:lstStyle/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35" name="Marcador de texto 8">
            <a:extLst>
              <a:ext uri="{FF2B5EF4-FFF2-40B4-BE49-F238E27FC236}">
                <a16:creationId xmlns:a16="http://schemas.microsoft.com/office/drawing/2014/main" id="{9B922914-E333-400C-A083-27A44BE79C7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650085" y="4546575"/>
            <a:ext cx="1500624" cy="1681163"/>
          </a:xfrm>
        </p:spPr>
        <p:txBody>
          <a:bodyPr rtlCol="0">
            <a:noAutofit/>
          </a:bodyPr>
          <a:lstStyle>
            <a:lvl1pPr marL="0" indent="0">
              <a:buNone/>
              <a:defRPr sz="15500" b="1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M</a:t>
            </a:r>
          </a:p>
        </p:txBody>
      </p:sp>
      <p:sp>
        <p:nvSpPr>
          <p:cNvPr id="34" name="Marcador de texto 8">
            <a:extLst>
              <a:ext uri="{FF2B5EF4-FFF2-40B4-BE49-F238E27FC236}">
                <a16:creationId xmlns:a16="http://schemas.microsoft.com/office/drawing/2014/main" id="{486A9052-3614-4622-A421-1D20E5B311A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377374" y="2750392"/>
            <a:ext cx="1253665" cy="1681163"/>
          </a:xfrm>
        </p:spPr>
        <p:txBody>
          <a:bodyPr rtlCol="0">
            <a:noAutofit/>
          </a:bodyPr>
          <a:lstStyle>
            <a:lvl1pPr marL="0" indent="0">
              <a:buNone/>
              <a:defRPr sz="15500" b="1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E</a:t>
            </a:r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0F3ADE3E-3D48-4C5D-9FE4-2D7A2631586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42380" y="903514"/>
            <a:ext cx="1253665" cy="1681163"/>
          </a:xfrm>
        </p:spPr>
        <p:txBody>
          <a:bodyPr rtlCol="0">
            <a:noAutofit/>
          </a:bodyPr>
          <a:lstStyle>
            <a:lvl1pPr marL="0" indent="0">
              <a:buNone/>
              <a:defRPr sz="15500" b="1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S</a:t>
            </a:r>
          </a:p>
        </p:txBody>
      </p:sp>
      <p:sp>
        <p:nvSpPr>
          <p:cNvPr id="33" name="Marcador de texto 8">
            <a:extLst>
              <a:ext uri="{FF2B5EF4-FFF2-40B4-BE49-F238E27FC236}">
                <a16:creationId xmlns:a16="http://schemas.microsoft.com/office/drawing/2014/main" id="{9B49215A-DBBC-4C0F-A6A8-DFB2D546435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377374" y="897072"/>
            <a:ext cx="1253665" cy="1681163"/>
          </a:xfrm>
        </p:spPr>
        <p:txBody>
          <a:bodyPr rtlCol="0">
            <a:noAutofit/>
          </a:bodyPr>
          <a:lstStyle>
            <a:lvl1pPr marL="0" indent="0">
              <a:buNone/>
              <a:defRPr sz="15500" b="1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T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E8BB770-F6A6-44A3-BCE1-BCCCC1E8106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06143" y="5201920"/>
            <a:ext cx="5747657" cy="992505"/>
          </a:xfrm>
        </p:spPr>
        <p:txBody>
          <a:bodyPr rtlCol="0" anchor="ctr">
            <a:normAutofit/>
          </a:bodyPr>
          <a:lstStyle>
            <a:lvl1pPr>
              <a:defRPr sz="4800" cap="all" baseline="0"/>
            </a:lvl1pPr>
          </a:lstStyle>
          <a:p>
            <a:pPr rtl="0"/>
            <a:r>
              <a:rPr lang="es-ES" noProof="0"/>
              <a:t>Hacer clic para editar</a:t>
            </a:r>
          </a:p>
        </p:txBody>
      </p:sp>
      <p:sp>
        <p:nvSpPr>
          <p:cNvPr id="3" name="Gráfico 8">
            <a:extLst>
              <a:ext uri="{FF2B5EF4-FFF2-40B4-BE49-F238E27FC236}">
                <a16:creationId xmlns:a16="http://schemas.microsoft.com/office/drawing/2014/main" id="{A6A04B8C-D941-483E-B669-7436C535CE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565384" y="1857932"/>
            <a:ext cx="922101" cy="2445893"/>
          </a:xfrm>
          <a:custGeom>
            <a:avLst/>
            <a:gdLst>
              <a:gd name="connsiteX0" fmla="*/ 922101 w 922101"/>
              <a:gd name="connsiteY0" fmla="*/ 2615575 h 2615575"/>
              <a:gd name="connsiteX1" fmla="*/ 922101 w 922101"/>
              <a:gd name="connsiteY1" fmla="*/ 1134894 h 2615575"/>
              <a:gd name="connsiteX2" fmla="*/ 922101 w 922101"/>
              <a:gd name="connsiteY2" fmla="*/ 0 h 2615575"/>
              <a:gd name="connsiteX3" fmla="*/ 0 w 922101"/>
              <a:gd name="connsiteY3" fmla="*/ 0 h 2615575"/>
              <a:gd name="connsiteX0" fmla="*/ 922101 w 922101"/>
              <a:gd name="connsiteY0" fmla="*/ 2332208 h 2332208"/>
              <a:gd name="connsiteX1" fmla="*/ 922101 w 922101"/>
              <a:gd name="connsiteY1" fmla="*/ 1134894 h 2332208"/>
              <a:gd name="connsiteX2" fmla="*/ 922101 w 922101"/>
              <a:gd name="connsiteY2" fmla="*/ 0 h 2332208"/>
              <a:gd name="connsiteX3" fmla="*/ 0 w 922101"/>
              <a:gd name="connsiteY3" fmla="*/ 0 h 2332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22101" h="2332208">
                <a:moveTo>
                  <a:pt x="922101" y="2332208"/>
                </a:moveTo>
                <a:lnTo>
                  <a:pt x="922101" y="1134894"/>
                </a:lnTo>
                <a:lnTo>
                  <a:pt x="922101" y="0"/>
                </a:lnTo>
                <a:lnTo>
                  <a:pt x="0" y="0"/>
                </a:lnTo>
              </a:path>
            </a:pathLst>
          </a:custGeom>
          <a:noFill/>
          <a:ln w="19050" cap="flat">
            <a:solidFill>
              <a:srgbClr val="C3EF0C"/>
            </a:solidFill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7" name="Gráfico 8">
            <a:extLst>
              <a:ext uri="{FF2B5EF4-FFF2-40B4-BE49-F238E27FC236}">
                <a16:creationId xmlns:a16="http://schemas.microsoft.com/office/drawing/2014/main" id="{7A6DC6C6-E9EB-405C-A68E-EE8EEBBCA3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845311" y="1857400"/>
            <a:ext cx="691575" cy="8866"/>
          </a:xfrm>
          <a:custGeom>
            <a:avLst/>
            <a:gdLst>
              <a:gd name="connsiteX0" fmla="*/ 691576 w 691575"/>
              <a:gd name="connsiteY0" fmla="*/ 0 h 8866"/>
              <a:gd name="connsiteX1" fmla="*/ 0 w 691575"/>
              <a:gd name="connsiteY1" fmla="*/ 0 h 8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91575" h="8866">
                <a:moveTo>
                  <a:pt x="691576" y="0"/>
                </a:moveTo>
                <a:lnTo>
                  <a:pt x="0" y="0"/>
                </a:lnTo>
              </a:path>
            </a:pathLst>
          </a:custGeom>
          <a:ln w="19050" cap="flat">
            <a:solidFill>
              <a:srgbClr val="C3EF0C"/>
            </a:solidFill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4" name="Gráfico 8">
            <a:extLst>
              <a:ext uri="{FF2B5EF4-FFF2-40B4-BE49-F238E27FC236}">
                <a16:creationId xmlns:a16="http://schemas.microsoft.com/office/drawing/2014/main" id="{028B5C16-2909-487D-BE4D-A794F3BA7A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565384" y="1857931"/>
            <a:ext cx="922101" cy="2573623"/>
          </a:xfrm>
          <a:custGeom>
            <a:avLst/>
            <a:gdLst>
              <a:gd name="connsiteX0" fmla="*/ 922101 w 922101"/>
              <a:gd name="connsiteY0" fmla="*/ 2615575 h 2615575"/>
              <a:gd name="connsiteX1" fmla="*/ 922101 w 922101"/>
              <a:gd name="connsiteY1" fmla="*/ 1134894 h 2615575"/>
              <a:gd name="connsiteX2" fmla="*/ 922101 w 922101"/>
              <a:gd name="connsiteY2" fmla="*/ 0 h 2615575"/>
              <a:gd name="connsiteX3" fmla="*/ 0 w 922101"/>
              <a:gd name="connsiteY3" fmla="*/ 0 h 2615575"/>
              <a:gd name="connsiteX0" fmla="*/ 922101 w 922101"/>
              <a:gd name="connsiteY0" fmla="*/ 2332208 h 2332208"/>
              <a:gd name="connsiteX1" fmla="*/ 922101 w 922101"/>
              <a:gd name="connsiteY1" fmla="*/ 1134894 h 2332208"/>
              <a:gd name="connsiteX2" fmla="*/ 922101 w 922101"/>
              <a:gd name="connsiteY2" fmla="*/ 0 h 2332208"/>
              <a:gd name="connsiteX3" fmla="*/ 0 w 922101"/>
              <a:gd name="connsiteY3" fmla="*/ 0 h 2332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22101" h="2332208">
                <a:moveTo>
                  <a:pt x="922101" y="2332208"/>
                </a:moveTo>
                <a:lnTo>
                  <a:pt x="922101" y="1134894"/>
                </a:lnTo>
                <a:lnTo>
                  <a:pt x="922101" y="0"/>
                </a:lnTo>
                <a:lnTo>
                  <a:pt x="0" y="0"/>
                </a:lnTo>
              </a:path>
            </a:pathLst>
          </a:custGeom>
          <a:noFill/>
          <a:ln w="19050" cap="flat">
            <a:solidFill>
              <a:srgbClr val="C3EF0C"/>
            </a:solidFill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7544163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20" userDrawn="1">
          <p15:clr>
            <a:srgbClr val="FBAE40"/>
          </p15:clr>
        </p15:guide>
        <p15:guide id="2" orient="horz" pos="1584" userDrawn="1">
          <p15:clr>
            <a:srgbClr val="FBAE40"/>
          </p15:clr>
        </p15:guide>
        <p15:guide id="3" orient="horz" pos="2712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ntenido con títul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329EDF1B-BFF2-495C-B3B8-4EE6F48140F0}"/>
              </a:ext>
            </a:extLst>
          </p:cNvPr>
          <p:cNvSpPr/>
          <p:nvPr userDrawn="1"/>
        </p:nvSpPr>
        <p:spPr>
          <a:xfrm>
            <a:off x="8412200" y="3195400"/>
            <a:ext cx="2941600" cy="508000"/>
          </a:xfrm>
          <a:prstGeom prst="rect">
            <a:avLst/>
          </a:prstGeom>
          <a:gradFill>
            <a:gsLst>
              <a:gs pos="100000">
                <a:schemeClr val="accent2"/>
              </a:gs>
              <a:gs pos="8000">
                <a:schemeClr val="accent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629F2809-C0D4-4624-9BF4-7A5A02FC6504}"/>
              </a:ext>
            </a:extLst>
          </p:cNvPr>
          <p:cNvSpPr/>
          <p:nvPr userDrawn="1"/>
        </p:nvSpPr>
        <p:spPr>
          <a:xfrm>
            <a:off x="1034142" y="3195400"/>
            <a:ext cx="2941600" cy="508000"/>
          </a:xfrm>
          <a:prstGeom prst="rect">
            <a:avLst/>
          </a:prstGeom>
          <a:gradFill>
            <a:gsLst>
              <a:gs pos="100000">
                <a:schemeClr val="accent2"/>
              </a:gs>
              <a:gs pos="8000">
                <a:schemeClr val="accent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FA38AFF1-A7FF-4F75-9E57-C1827806B34E}"/>
              </a:ext>
            </a:extLst>
          </p:cNvPr>
          <p:cNvSpPr/>
          <p:nvPr userDrawn="1"/>
        </p:nvSpPr>
        <p:spPr>
          <a:xfrm>
            <a:off x="4706975" y="3195400"/>
            <a:ext cx="2941600" cy="508000"/>
          </a:xfrm>
          <a:prstGeom prst="rect">
            <a:avLst/>
          </a:prstGeom>
          <a:gradFill>
            <a:gsLst>
              <a:gs pos="100000">
                <a:schemeClr val="accent2"/>
              </a:gs>
              <a:gs pos="8000">
                <a:schemeClr val="accent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07F18567-9326-411F-BA8D-561D58C7DD9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034142" y="3266159"/>
            <a:ext cx="2941600" cy="360000"/>
          </a:xfrm>
        </p:spPr>
        <p:txBody>
          <a:bodyPr rtlCol="0" anchor="ctr"/>
          <a:lstStyle>
            <a:lvl1pPr marL="0" indent="0" algn="ctr">
              <a:buFont typeface="Arial" panose="020B0604020202020204" pitchFamily="34" charset="0"/>
              <a:buNone/>
              <a:defRPr lang="en-US" sz="1800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s-ES" noProof="0"/>
              <a:t>Título 1</a:t>
            </a:r>
          </a:p>
        </p:txBody>
      </p:sp>
      <p:sp>
        <p:nvSpPr>
          <p:cNvPr id="10" name="Marcador de texto 10">
            <a:extLst>
              <a:ext uri="{FF2B5EF4-FFF2-40B4-BE49-F238E27FC236}">
                <a16:creationId xmlns:a16="http://schemas.microsoft.com/office/drawing/2014/main" id="{39809F78-EA1B-4C23-A53E-7DE8B4A6AE1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34142" y="4117103"/>
            <a:ext cx="2941600" cy="1141882"/>
          </a:xfrm>
        </p:spPr>
        <p:txBody>
          <a:bodyPr rtlCol="0">
            <a:normAutofit/>
          </a:bodyPr>
          <a:lstStyle>
            <a:lvl1pPr marL="0" indent="0" algn="ctr">
              <a:lnSpc>
                <a:spcPct val="15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Descripción de la viñeta</a:t>
            </a:r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4AA3FE14-6E13-47C9-A512-83A96F3DD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1110286"/>
            <a:ext cx="10515600" cy="924808"/>
          </a:xfrm>
        </p:spPr>
        <p:txBody>
          <a:bodyPr lIns="0" rtlCol="0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2D83A9ED-5F19-4646-ADCE-C829C97154DC}"/>
              </a:ext>
            </a:extLst>
          </p:cNvPr>
          <p:cNvCxnSpPr>
            <a:cxnSpLocks/>
          </p:cNvCxnSpPr>
          <p:nvPr userDrawn="1"/>
        </p:nvCxnSpPr>
        <p:spPr>
          <a:xfrm>
            <a:off x="1121228" y="0"/>
            <a:ext cx="0" cy="111028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Marcador de texto 8">
            <a:extLst>
              <a:ext uri="{FF2B5EF4-FFF2-40B4-BE49-F238E27FC236}">
                <a16:creationId xmlns:a16="http://schemas.microsoft.com/office/drawing/2014/main" id="{6187F4BE-3AD3-4857-B0A9-A9285E52D819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4706975" y="3266159"/>
            <a:ext cx="2941600" cy="360000"/>
          </a:xfrm>
        </p:spPr>
        <p:txBody>
          <a:bodyPr rtlCol="0" anchor="ctr"/>
          <a:lstStyle>
            <a:lvl1pPr marL="0" indent="0" algn="ctr">
              <a:buFont typeface="Arial" panose="020B0604020202020204" pitchFamily="34" charset="0"/>
              <a:buNone/>
              <a:defRPr lang="en-US" sz="1800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s-ES" noProof="0"/>
              <a:t>Título 2</a:t>
            </a:r>
          </a:p>
        </p:txBody>
      </p:sp>
      <p:sp>
        <p:nvSpPr>
          <p:cNvPr id="21" name="Marcador de texto 10">
            <a:extLst>
              <a:ext uri="{FF2B5EF4-FFF2-40B4-BE49-F238E27FC236}">
                <a16:creationId xmlns:a16="http://schemas.microsoft.com/office/drawing/2014/main" id="{5F81158B-DA52-484D-8105-92B77E4DC466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706975" y="4117103"/>
            <a:ext cx="2941600" cy="1141882"/>
          </a:xfrm>
        </p:spPr>
        <p:txBody>
          <a:bodyPr rtlCol="0">
            <a:normAutofit/>
          </a:bodyPr>
          <a:lstStyle>
            <a:lvl1pPr marL="0" indent="0" algn="ctr">
              <a:lnSpc>
                <a:spcPct val="15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Descripción de la viñeta</a:t>
            </a:r>
          </a:p>
        </p:txBody>
      </p:sp>
      <p:sp>
        <p:nvSpPr>
          <p:cNvPr id="23" name="Marcador de texto 8">
            <a:extLst>
              <a:ext uri="{FF2B5EF4-FFF2-40B4-BE49-F238E27FC236}">
                <a16:creationId xmlns:a16="http://schemas.microsoft.com/office/drawing/2014/main" id="{9AFDDE4E-007E-431B-937C-1B26959515F6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412200" y="3266159"/>
            <a:ext cx="2941600" cy="360000"/>
          </a:xfrm>
        </p:spPr>
        <p:txBody>
          <a:bodyPr rtlCol="0" anchor="ctr"/>
          <a:lstStyle>
            <a:lvl1pPr marL="0" indent="0" algn="ctr">
              <a:buFont typeface="Arial" panose="020B0604020202020204" pitchFamily="34" charset="0"/>
              <a:buNone/>
              <a:defRPr lang="en-US" sz="1800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s-ES" noProof="0"/>
              <a:t>Título 3</a:t>
            </a:r>
          </a:p>
        </p:txBody>
      </p:sp>
      <p:sp>
        <p:nvSpPr>
          <p:cNvPr id="24" name="Marcador de texto 10">
            <a:extLst>
              <a:ext uri="{FF2B5EF4-FFF2-40B4-BE49-F238E27FC236}">
                <a16:creationId xmlns:a16="http://schemas.microsoft.com/office/drawing/2014/main" id="{3B096111-A95B-402E-B431-43D852C9E2AD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412200" y="4117103"/>
            <a:ext cx="2941600" cy="1141882"/>
          </a:xfrm>
        </p:spPr>
        <p:txBody>
          <a:bodyPr rtlCol="0">
            <a:normAutofit/>
          </a:bodyPr>
          <a:lstStyle>
            <a:lvl1pPr marL="0" indent="0" algn="ctr">
              <a:lnSpc>
                <a:spcPct val="15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Descripción de viñeta</a:t>
            </a:r>
          </a:p>
        </p:txBody>
      </p:sp>
      <p:sp>
        <p:nvSpPr>
          <p:cNvPr id="18" name="Marcador de fecha 2">
            <a:extLst>
              <a:ext uri="{FF2B5EF4-FFF2-40B4-BE49-F238E27FC236}">
                <a16:creationId xmlns:a16="http://schemas.microsoft.com/office/drawing/2014/main" id="{7EDA1598-95B9-4907-B9B9-46A0B9ACC8DA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19" name="Marcador de pie de página 3">
            <a:extLst>
              <a:ext uri="{FF2B5EF4-FFF2-40B4-BE49-F238E27FC236}">
                <a16:creationId xmlns:a16="http://schemas.microsoft.com/office/drawing/2014/main" id="{63AF9C34-CC92-4EDC-9D5F-1FABCEB87400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es-ES" noProof="0"/>
              <a:t>Presentación de lanzamiento</a:t>
            </a:r>
          </a:p>
        </p:txBody>
      </p:sp>
      <p:sp>
        <p:nvSpPr>
          <p:cNvPr id="20" name="Marcador de número de diapositiva 4">
            <a:extLst>
              <a:ext uri="{FF2B5EF4-FFF2-40B4-BE49-F238E27FC236}">
                <a16:creationId xmlns:a16="http://schemas.microsoft.com/office/drawing/2014/main" id="{EAEA54FD-376F-4285-9684-F9DFDE0B4727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890367756"/>
      </p:ext>
    </p:extLst>
  </p:cSld>
  <p:clrMapOvr>
    <a:masterClrMapping/>
  </p:clrMapOvr>
  <p:hf hd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FC77FA4A-CE52-4DA0-8842-74FE37E2E8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21BCD1D-6E4A-43CA-A3D4-B104CE27D2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811BDA0-5B55-4A85-ACBF-31F8F3EB21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>
                    <a:lumMod val="50000"/>
                    <a:lumOff val="50000"/>
                  </a:schemeClr>
                </a:solidFill>
              </a:defRPr>
            </a:lvl1pPr>
          </a:lstStyle>
          <a:p>
            <a:pPr rtl="0"/>
            <a:r>
              <a:rPr lang="es-ES" noProof="0"/>
              <a:t>1/07/20XX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F7AA55C-7321-4214-9297-F53B7B9E50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bg1">
                    <a:lumMod val="50000"/>
                    <a:lumOff val="50000"/>
                  </a:schemeClr>
                </a:solidFill>
              </a:defRPr>
            </a:lvl1pPr>
          </a:lstStyle>
          <a:p>
            <a:pPr rtl="0"/>
            <a:r>
              <a:rPr lang="es-ES" noProof="0"/>
              <a:t>Presentación de lanzamiento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E330C71-8F7D-4855-A35C-46C83B4BF4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>
                    <a:lumMod val="50000"/>
                    <a:lumOff val="50000"/>
                  </a:schemeClr>
                </a:solidFill>
              </a:defRPr>
            </a:lvl1pPr>
          </a:lstStyle>
          <a:p>
            <a:pPr rtl="0"/>
            <a:fld id="{9FF96520-E4CE-4EAD-8ABF-1D2297D6B3AA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44666658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78" r:id="rId3"/>
    <p:sldLayoutId id="2147483667" r:id="rId4"/>
    <p:sldLayoutId id="2147483668" r:id="rId5"/>
    <p:sldLayoutId id="2147483669" r:id="rId6"/>
    <p:sldLayoutId id="2147483670" r:id="rId7"/>
    <p:sldLayoutId id="2147483651" r:id="rId8"/>
    <p:sldLayoutId id="2147483671" r:id="rId9"/>
    <p:sldLayoutId id="2147483679" r:id="rId10"/>
    <p:sldLayoutId id="2147483677" r:id="rId11"/>
    <p:sldLayoutId id="2147483672" r:id="rId12"/>
    <p:sldLayoutId id="2147483652" r:id="rId13"/>
    <p:sldLayoutId id="2147483653" r:id="rId14"/>
    <p:sldLayoutId id="2147483650" r:id="rId15"/>
    <p:sldLayoutId id="2147483654" r:id="rId16"/>
    <p:sldLayoutId id="2147483674" r:id="rId17"/>
    <p:sldLayoutId id="2147483676" r:id="rId18"/>
    <p:sldLayoutId id="2147483673" r:id="rId19"/>
    <p:sldLayoutId id="2147483675" r:id="rId20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4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jpeg"/><Relationship Id="rId9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4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ángulo 40">
            <a:extLst>
              <a:ext uri="{FF2B5EF4-FFF2-40B4-BE49-F238E27FC236}">
                <a16:creationId xmlns:a16="http://schemas.microsoft.com/office/drawing/2014/main" id="{A27FD122-3522-AA23-A2B6-1A9F87DDF16D}"/>
              </a:ext>
            </a:extLst>
          </p:cNvPr>
          <p:cNvSpPr/>
          <p:nvPr/>
        </p:nvSpPr>
        <p:spPr>
          <a:xfrm>
            <a:off x="4493492" y="0"/>
            <a:ext cx="7698508" cy="988291"/>
          </a:xfrm>
          <a:prstGeom prst="rect">
            <a:avLst/>
          </a:prstGeom>
          <a:gradFill>
            <a:gsLst>
              <a:gs pos="100000">
                <a:schemeClr val="accent2">
                  <a:lumMod val="75000"/>
                </a:schemeClr>
              </a:gs>
              <a:gs pos="34000">
                <a:schemeClr val="bg1"/>
              </a:gs>
            </a:gsLst>
            <a:lin ang="27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9" name="Rectángulo 38">
            <a:extLst>
              <a:ext uri="{FF2B5EF4-FFF2-40B4-BE49-F238E27FC236}">
                <a16:creationId xmlns:a16="http://schemas.microsoft.com/office/drawing/2014/main" id="{599D2421-0D0D-34EF-4D7B-011C2F3169A1}"/>
              </a:ext>
            </a:extLst>
          </p:cNvPr>
          <p:cNvSpPr/>
          <p:nvPr/>
        </p:nvSpPr>
        <p:spPr>
          <a:xfrm>
            <a:off x="1" y="0"/>
            <a:ext cx="4488872" cy="988291"/>
          </a:xfrm>
          <a:prstGeom prst="rect">
            <a:avLst/>
          </a:prstGeom>
          <a:gradFill>
            <a:gsLst>
              <a:gs pos="0">
                <a:schemeClr val="accent3">
                  <a:lumMod val="75000"/>
                </a:schemeClr>
              </a:gs>
              <a:gs pos="30000">
                <a:srgbClr val="8EDF0D"/>
              </a:gs>
              <a:gs pos="100000">
                <a:schemeClr val="accent1">
                  <a:lumMod val="75000"/>
                </a:schemeClr>
              </a:gs>
            </a:gsLst>
            <a:lin ang="27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5" name="Marcador de posición de imagen 14" descr="Un tren en las vías y postes con cables&#10;&#10;Descripción generada automáticamente con confianza media">
            <a:extLst>
              <a:ext uri="{FF2B5EF4-FFF2-40B4-BE49-F238E27FC236}">
                <a16:creationId xmlns:a16="http://schemas.microsoft.com/office/drawing/2014/main" id="{8D03B48C-FCA7-37AC-8FAB-005EA1E17C2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</a:blip>
          <a:srcRect t="7813" b="7813"/>
          <a:stretch>
            <a:fillRect/>
          </a:stretch>
        </p:blipFill>
        <p:spPr>
          <a:xfrm>
            <a:off x="0" y="1006764"/>
            <a:ext cx="12192000" cy="5851235"/>
          </a:xfrm>
        </p:spPr>
      </p:pic>
      <p:sp>
        <p:nvSpPr>
          <p:cNvPr id="23" name="Título 22">
            <a:extLst>
              <a:ext uri="{FF2B5EF4-FFF2-40B4-BE49-F238E27FC236}">
                <a16:creationId xmlns:a16="http://schemas.microsoft.com/office/drawing/2014/main" id="{EE427349-2C23-4643-A4C8-552661FAA5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74842" y="156865"/>
            <a:ext cx="5564358" cy="818911"/>
          </a:xfrm>
        </p:spPr>
        <p:txBody>
          <a:bodyPr rtlCol="0">
            <a:normAutofit fontScale="90000"/>
          </a:bodyPr>
          <a:lstStyle/>
          <a:p>
            <a:pPr rtl="0">
              <a:lnSpc>
                <a:spcPct val="80000"/>
              </a:lnSpc>
            </a:pPr>
            <a:r>
              <a:rPr lang="es-ES" b="1" i="0" dirty="0">
                <a:solidFill>
                  <a:schemeClr val="bg1"/>
                </a:solidFill>
                <a:effectLst/>
                <a:latin typeface="Söhne"/>
              </a:rPr>
              <a:t>Pro</a:t>
            </a:r>
            <a:r>
              <a:rPr lang="es-ES" b="1" i="0" dirty="0">
                <a:solidFill>
                  <a:schemeClr val="accent3"/>
                </a:solidFill>
                <a:effectLst/>
                <a:latin typeface="Söhne"/>
              </a:rPr>
              <a:t>ject </a:t>
            </a:r>
            <a:r>
              <a:rPr lang="es-ES" b="1" i="0" dirty="0" err="1">
                <a:solidFill>
                  <a:schemeClr val="accent3"/>
                </a:solidFill>
                <a:effectLst/>
                <a:latin typeface="Söhne"/>
              </a:rPr>
              <a:t>Launch</a:t>
            </a:r>
            <a:r>
              <a:rPr lang="es-ES" b="1" i="0" dirty="0">
                <a:solidFill>
                  <a:schemeClr val="accent3"/>
                </a:solidFill>
                <a:effectLst/>
                <a:latin typeface="Söhne"/>
              </a:rPr>
              <a:t> </a:t>
            </a:r>
            <a:endParaRPr lang="es-ES" b="1" dirty="0">
              <a:solidFill>
                <a:schemeClr val="accent3"/>
              </a:solidFill>
            </a:endParaRPr>
          </a:p>
        </p:txBody>
      </p:sp>
      <p:cxnSp>
        <p:nvCxnSpPr>
          <p:cNvPr id="34" name="Conector recto 33">
            <a:extLst>
              <a:ext uri="{FF2B5EF4-FFF2-40B4-BE49-F238E27FC236}">
                <a16:creationId xmlns:a16="http://schemas.microsoft.com/office/drawing/2014/main" id="{BC4BB374-4C53-4405-B3D6-928C68A87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536371" y="2017985"/>
            <a:ext cx="0" cy="153432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FCDDB411-0E13-3741-911B-CFCB74C5BA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4245428" y="5655432"/>
            <a:ext cx="3318888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Imagen 23" descr="Logotipo&#10;&#10;Descripción generada automáticamente">
            <a:extLst>
              <a:ext uri="{FF2B5EF4-FFF2-40B4-BE49-F238E27FC236}">
                <a16:creationId xmlns:a16="http://schemas.microsoft.com/office/drawing/2014/main" id="{1138223E-A532-E5D2-926E-0876E8D6785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rgbClr val="FFFFCC">
                <a:tint val="45000"/>
                <a:satMod val="400000"/>
              </a:srgbClr>
            </a:duotone>
          </a:blip>
          <a:srcRect l="16252" t="29890" r="12668" b="34218"/>
          <a:stretch/>
        </p:blipFill>
        <p:spPr>
          <a:xfrm>
            <a:off x="4707868" y="5043054"/>
            <a:ext cx="2355431" cy="1189376"/>
          </a:xfrm>
          <a:prstGeom prst="rect">
            <a:avLst/>
          </a:prstGeom>
          <a:ln w="28575">
            <a:solidFill>
              <a:schemeClr val="accent3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5063108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Marcador de posición de imagen 6" descr="dos jóvenes jugando con un dispositivo científico">
            <a:extLst>
              <a:ext uri="{FF2B5EF4-FFF2-40B4-BE49-F238E27FC236}">
                <a16:creationId xmlns:a16="http://schemas.microsoft.com/office/drawing/2014/main" id="{309F941E-799D-EBB1-461B-EC3D2A86400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3331" r="23331"/>
          <a:stretch/>
        </p:blipFill>
        <p:spPr>
          <a:xfrm>
            <a:off x="0" y="0"/>
            <a:ext cx="6508750" cy="6858000"/>
          </a:xfrm>
        </p:spPr>
      </p:pic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2090EB7-FDFE-4D7B-9913-9B497CEDB4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9FF96520-E4CE-4EAD-8ABF-1D2297D6B3AA}" type="slidenum">
              <a:rPr lang="es-ES" smtClean="0"/>
              <a:pPr rtl="0"/>
              <a:t>2</a:t>
            </a:fld>
            <a:endParaRPr lang="es-ES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DAD4F1AA-3FFD-A854-E62A-8BBDD2276987}"/>
              </a:ext>
            </a:extLst>
          </p:cNvPr>
          <p:cNvSpPr txBox="1">
            <a:spLocks/>
          </p:cNvSpPr>
          <p:nvPr/>
        </p:nvSpPr>
        <p:spPr>
          <a:xfrm>
            <a:off x="7645535" y="386163"/>
            <a:ext cx="1803266" cy="743744"/>
          </a:xfrm>
          <a:prstGeom prst="rect">
            <a:avLst/>
          </a:prstGeom>
        </p:spPr>
        <p:txBody>
          <a:bodyPr vert="horz" lIns="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 err="1"/>
              <a:t>Main</a:t>
            </a:r>
            <a:r>
              <a:rPr lang="es-ES" dirty="0"/>
              <a:t> IDEA</a:t>
            </a:r>
          </a:p>
        </p:txBody>
      </p:sp>
      <p:sp>
        <p:nvSpPr>
          <p:cNvPr id="17" name="Marcador de fecha 5">
            <a:extLst>
              <a:ext uri="{FF2B5EF4-FFF2-40B4-BE49-F238E27FC236}">
                <a16:creationId xmlns:a16="http://schemas.microsoft.com/office/drawing/2014/main" id="{E713D9D3-0503-B674-126D-D428DD6B206E}"/>
              </a:ext>
            </a:extLst>
          </p:cNvPr>
          <p:cNvSpPr txBox="1">
            <a:spLocks/>
          </p:cNvSpPr>
          <p:nvPr/>
        </p:nvSpPr>
        <p:spPr>
          <a:xfrm>
            <a:off x="1274035" y="6492875"/>
            <a:ext cx="511822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 rtl="0">
              <a:defRPr lang="es-ES"/>
            </a:defPPr>
            <a:lvl1pPr marL="0" algn="ctr" defTabSz="9144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Aft>
                <a:spcPts val="600"/>
              </a:spcAft>
            </a:pPr>
            <a:r>
              <a:rPr lang="es-E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8/02/2023                 			                                  </a:t>
            </a:r>
            <a:r>
              <a:rPr lang="es-ES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Launch</a:t>
            </a:r>
            <a:r>
              <a:rPr lang="es-E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Presentation</a:t>
            </a:r>
            <a:endParaRPr lang="es-E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23" name="Imagen 22" descr="Forma, Círculo&#10;&#10;Descripción generada automáticamente">
            <a:extLst>
              <a:ext uri="{FF2B5EF4-FFF2-40B4-BE49-F238E27FC236}">
                <a16:creationId xmlns:a16="http://schemas.microsoft.com/office/drawing/2014/main" id="{2F3DCCA4-C220-3797-6152-CBC1271C4D6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366" t="25512" r="25754" b="25221"/>
          <a:stretch/>
        </p:blipFill>
        <p:spPr>
          <a:xfrm rot="1372970">
            <a:off x="-169090" y="6050569"/>
            <a:ext cx="960637" cy="968261"/>
          </a:xfrm>
          <a:prstGeom prst="flowChartConnector">
            <a:avLst/>
          </a:prstGeom>
        </p:spPr>
      </p:pic>
      <p:pic>
        <p:nvPicPr>
          <p:cNvPr id="24" name="Picture 4">
            <a:extLst>
              <a:ext uri="{FF2B5EF4-FFF2-40B4-BE49-F238E27FC236}">
                <a16:creationId xmlns:a16="http://schemas.microsoft.com/office/drawing/2014/main" id="{3BE37C67-5610-E8D1-2066-658F3FF353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86" r="17635"/>
          <a:stretch/>
        </p:blipFill>
        <p:spPr bwMode="auto">
          <a:xfrm>
            <a:off x="8250146" y="3537960"/>
            <a:ext cx="2662813" cy="2292600"/>
          </a:xfrm>
          <a:prstGeom prst="flowChartAlternateProcess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C2A57F0F-20EA-8763-0E11-7014FF9132AF}"/>
              </a:ext>
            </a:extLst>
          </p:cNvPr>
          <p:cNvSpPr txBox="1"/>
          <p:nvPr/>
        </p:nvSpPr>
        <p:spPr>
          <a:xfrm>
            <a:off x="7414381" y="1299714"/>
            <a:ext cx="453264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The objective of this project is to design and implement an automated greenhouse system. </a:t>
            </a:r>
          </a:p>
          <a:p>
            <a:pPr algn="l"/>
            <a:endParaRPr lang="en-US" dirty="0">
              <a:solidFill>
                <a:srgbClr val="D1D5DB"/>
              </a:solidFill>
              <a:latin typeface="Söhne"/>
            </a:endParaRPr>
          </a:p>
          <a:p>
            <a:pPr algn="l"/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The aim of this system is to optimize the growth conditions for plants by utilizing sensors, actuators, and control algorithms.</a:t>
            </a:r>
          </a:p>
        </p:txBody>
      </p:sp>
    </p:spTree>
    <p:extLst>
      <p:ext uri="{BB962C8B-B14F-4D97-AF65-F5344CB8AC3E}">
        <p14:creationId xmlns:p14="http://schemas.microsoft.com/office/powerpoint/2010/main" val="937161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upo 12">
            <a:extLst>
              <a:ext uri="{FF2B5EF4-FFF2-40B4-BE49-F238E27FC236}">
                <a16:creationId xmlns:a16="http://schemas.microsoft.com/office/drawing/2014/main" id="{CB1EAB06-7EDD-9B83-3726-6FF4A2565C02}"/>
              </a:ext>
            </a:extLst>
          </p:cNvPr>
          <p:cNvGrpSpPr/>
          <p:nvPr/>
        </p:nvGrpSpPr>
        <p:grpSpPr>
          <a:xfrm>
            <a:off x="714694" y="1460079"/>
            <a:ext cx="2489416" cy="4128654"/>
            <a:chOff x="3389528" y="1220797"/>
            <a:chExt cx="2489416" cy="4128654"/>
          </a:xfrm>
        </p:grpSpPr>
        <p:pic>
          <p:nvPicPr>
            <p:cNvPr id="40" name="Imagen 39" descr="Imagen en blanco y negro&#10;&#10;Descripción generada automáticamente con confianza baja">
              <a:extLst>
                <a:ext uri="{FF2B5EF4-FFF2-40B4-BE49-F238E27FC236}">
                  <a16:creationId xmlns:a16="http://schemas.microsoft.com/office/drawing/2014/main" id="{06C3F1AC-584F-BA9A-1591-C883B12B39A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817" t="508" r="1817" b="8917"/>
            <a:stretch/>
          </p:blipFill>
          <p:spPr>
            <a:xfrm>
              <a:off x="3389528" y="1220797"/>
              <a:ext cx="2475347" cy="4128654"/>
            </a:xfrm>
            <a:prstGeom prst="rect">
              <a:avLst/>
            </a:prstGeom>
          </p:spPr>
        </p:pic>
        <p:grpSp>
          <p:nvGrpSpPr>
            <p:cNvPr id="12" name="Grupo 11">
              <a:extLst>
                <a:ext uri="{FF2B5EF4-FFF2-40B4-BE49-F238E27FC236}">
                  <a16:creationId xmlns:a16="http://schemas.microsoft.com/office/drawing/2014/main" id="{297DACCD-120E-24FB-CB71-5616A5C92594}"/>
                </a:ext>
              </a:extLst>
            </p:cNvPr>
            <p:cNvGrpSpPr/>
            <p:nvPr/>
          </p:nvGrpSpPr>
          <p:grpSpPr>
            <a:xfrm>
              <a:off x="3399445" y="1382802"/>
              <a:ext cx="2479499" cy="3861672"/>
              <a:chOff x="3399445" y="1382802"/>
              <a:chExt cx="2479499" cy="3861672"/>
            </a:xfrm>
          </p:grpSpPr>
          <p:sp>
            <p:nvSpPr>
              <p:cNvPr id="29" name="Título 1">
                <a:extLst>
                  <a:ext uri="{FF2B5EF4-FFF2-40B4-BE49-F238E27FC236}">
                    <a16:creationId xmlns:a16="http://schemas.microsoft.com/office/drawing/2014/main" id="{48262B25-285F-6E3E-8772-2778CC55285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99445" y="4319666"/>
                <a:ext cx="2350654" cy="924808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sz="3600" dirty="0">
                    <a:solidFill>
                      <a:schemeClr val="bg1"/>
                    </a:solidFill>
                    <a:latin typeface="Bradley Hand ITC" panose="03070402050302030203" pitchFamily="66" charset="0"/>
                  </a:rPr>
                  <a:t>- </a:t>
                </a:r>
                <a:r>
                  <a:rPr lang="es-ES" sz="3600" dirty="0" err="1">
                    <a:solidFill>
                      <a:schemeClr val="bg1"/>
                    </a:solidFill>
                    <a:latin typeface="Bradley Hand ITC" panose="03070402050302030203" pitchFamily="66" charset="0"/>
                  </a:rPr>
                  <a:t>Actuators</a:t>
                </a:r>
                <a:endParaRPr lang="es-ES" sz="3600" dirty="0">
                  <a:solidFill>
                    <a:schemeClr val="bg1"/>
                  </a:solidFill>
                  <a:latin typeface="Bradley Hand ITC" panose="03070402050302030203" pitchFamily="66" charset="0"/>
                </a:endParaRPr>
              </a:p>
            </p:txBody>
          </p:sp>
          <p:grpSp>
            <p:nvGrpSpPr>
              <p:cNvPr id="35" name="Grupo 34">
                <a:extLst>
                  <a:ext uri="{FF2B5EF4-FFF2-40B4-BE49-F238E27FC236}">
                    <a16:creationId xmlns:a16="http://schemas.microsoft.com/office/drawing/2014/main" id="{0427A1D8-636E-14FF-A3A4-AF5668D8920C}"/>
                  </a:ext>
                </a:extLst>
              </p:cNvPr>
              <p:cNvGrpSpPr/>
              <p:nvPr/>
            </p:nvGrpSpPr>
            <p:grpSpPr>
              <a:xfrm>
                <a:off x="3403600" y="1382802"/>
                <a:ext cx="2475344" cy="2305645"/>
                <a:chOff x="637310" y="842476"/>
                <a:chExt cx="2475344" cy="2305645"/>
              </a:xfrm>
            </p:grpSpPr>
            <p:sp>
              <p:nvSpPr>
                <p:cNvPr id="36" name="Título 1">
                  <a:extLst>
                    <a:ext uri="{FF2B5EF4-FFF2-40B4-BE49-F238E27FC236}">
                      <a16:creationId xmlns:a16="http://schemas.microsoft.com/office/drawing/2014/main" id="{149531FB-17B1-7B4B-4524-163AAACFB64A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637310" y="2223313"/>
                  <a:ext cx="2272145" cy="92480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ctr">
                  <a:normAutofit/>
                </a:bodyPr>
                <a:lstStyle>
                  <a:lvl1pPr algn="l" defTabSz="914400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44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r>
                    <a:rPr lang="es-ES" sz="4000" dirty="0">
                      <a:solidFill>
                        <a:schemeClr val="bg1"/>
                      </a:solidFill>
                      <a:latin typeface="Bradley Hand ITC" panose="03070402050302030203" pitchFamily="66" charset="0"/>
                    </a:rPr>
                    <a:t> </a:t>
                  </a:r>
                  <a:r>
                    <a:rPr lang="es-ES" sz="3000" dirty="0">
                      <a:solidFill>
                        <a:schemeClr val="bg1"/>
                      </a:solidFill>
                      <a:latin typeface="Bradley Hand ITC" panose="03070402050302030203" pitchFamily="66" charset="0"/>
                    </a:rPr>
                    <a:t>- </a:t>
                  </a:r>
                  <a:r>
                    <a:rPr lang="es-ES" sz="3000" dirty="0" err="1">
                      <a:solidFill>
                        <a:schemeClr val="bg1"/>
                      </a:solidFill>
                      <a:latin typeface="Bradley Hand ITC" panose="03070402050302030203" pitchFamily="66" charset="0"/>
                    </a:rPr>
                    <a:t>Analytics</a:t>
                  </a:r>
                  <a:endParaRPr lang="es-ES" sz="4000" dirty="0">
                    <a:solidFill>
                      <a:schemeClr val="bg1"/>
                    </a:solidFill>
                    <a:latin typeface="Bradley Hand ITC" panose="03070402050302030203" pitchFamily="66" charset="0"/>
                  </a:endParaRPr>
                </a:p>
              </p:txBody>
            </p:sp>
            <p:sp>
              <p:nvSpPr>
                <p:cNvPr id="37" name="Título 1">
                  <a:extLst>
                    <a:ext uri="{FF2B5EF4-FFF2-40B4-BE49-F238E27FC236}">
                      <a16:creationId xmlns:a16="http://schemas.microsoft.com/office/drawing/2014/main" id="{EB3786D3-665B-7BEB-C1F2-1174C31A44BF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762000" y="1738404"/>
                  <a:ext cx="2350654" cy="92480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ctr">
                  <a:normAutofit/>
                </a:bodyPr>
                <a:lstStyle>
                  <a:lvl1pPr algn="l" defTabSz="914400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44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r>
                    <a:rPr lang="es-ES" sz="3200" dirty="0">
                      <a:solidFill>
                        <a:schemeClr val="bg1"/>
                      </a:solidFill>
                      <a:latin typeface="Bradley Hand ITC" panose="03070402050302030203" pitchFamily="66" charset="0"/>
                    </a:rPr>
                    <a:t>- Control</a:t>
                  </a:r>
                </a:p>
              </p:txBody>
            </p:sp>
            <p:sp>
              <p:nvSpPr>
                <p:cNvPr id="39" name="Título 1">
                  <a:extLst>
                    <a:ext uri="{FF2B5EF4-FFF2-40B4-BE49-F238E27FC236}">
                      <a16:creationId xmlns:a16="http://schemas.microsoft.com/office/drawing/2014/main" id="{17D5810A-BC20-F29F-C2CA-04B8860EEDFB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260764" y="842476"/>
                  <a:ext cx="1270000" cy="92480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ctr">
                  <a:normAutofit fontScale="85000" lnSpcReduction="10000"/>
                </a:bodyPr>
                <a:lstStyle>
                  <a:lvl1pPr algn="l" defTabSz="914400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44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r>
                    <a:rPr lang="es-ES" sz="4800" dirty="0">
                      <a:solidFill>
                        <a:schemeClr val="bg1"/>
                      </a:solidFill>
                      <a:latin typeface="Bradley Hand ITC" panose="03070402050302030203" pitchFamily="66" charset="0"/>
                    </a:rPr>
                    <a:t>Data</a:t>
                  </a:r>
                  <a:endParaRPr lang="es-ES" sz="4000" dirty="0">
                    <a:solidFill>
                      <a:schemeClr val="bg1"/>
                    </a:solidFill>
                    <a:latin typeface="Bradley Hand ITC" panose="03070402050302030203" pitchFamily="66" charset="0"/>
                  </a:endParaRPr>
                </a:p>
              </p:txBody>
            </p:sp>
          </p:grpSp>
          <p:pic>
            <p:nvPicPr>
              <p:cNvPr id="41" name="Imagen 40" descr="Dibujo en blanco y negro&#10;&#10;Descripción generada automáticamente con confianza media">
                <a:extLst>
                  <a:ext uri="{FF2B5EF4-FFF2-40B4-BE49-F238E27FC236}">
                    <a16:creationId xmlns:a16="http://schemas.microsoft.com/office/drawing/2014/main" id="{525F6571-4B3B-213B-F861-B658C21C31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5240787">
                <a:off x="4226384" y="3729470"/>
                <a:ext cx="768570" cy="518279"/>
              </a:xfrm>
              <a:prstGeom prst="rect">
                <a:avLst/>
              </a:prstGeom>
            </p:spPr>
          </p:pic>
        </p:grpSp>
      </p:grpSp>
      <p:sp>
        <p:nvSpPr>
          <p:cNvPr id="24" name="Rectángulo: esquinas diagonales redondeadas 23">
            <a:extLst>
              <a:ext uri="{FF2B5EF4-FFF2-40B4-BE49-F238E27FC236}">
                <a16:creationId xmlns:a16="http://schemas.microsoft.com/office/drawing/2014/main" id="{CB6580D5-B245-5668-15E5-1C0256C14AD4}"/>
              </a:ext>
            </a:extLst>
          </p:cNvPr>
          <p:cNvSpPr/>
          <p:nvPr/>
        </p:nvSpPr>
        <p:spPr>
          <a:xfrm>
            <a:off x="3842327" y="360219"/>
            <a:ext cx="7795492" cy="5938981"/>
          </a:xfrm>
          <a:prstGeom prst="round2DiagRect">
            <a:avLst/>
          </a:prstGeom>
          <a:solidFill>
            <a:schemeClr val="tx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4D45B732-0855-0845-C046-37C55268B3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89874" y="415352"/>
            <a:ext cx="7418636" cy="5774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28F602C-7F98-4C02-99D4-ED65E00D6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fld id="{19B51A1E-902D-48AF-9020-955120F399B6}" type="slidenum">
              <a:rPr lang="es-ES" smtClean="0"/>
              <a:pPr rtl="0">
                <a:spcAft>
                  <a:spcPts val="600"/>
                </a:spcAft>
              </a:pPr>
              <a:t>3</a:t>
            </a:fld>
            <a:endParaRPr lang="es-ES"/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62CBA1A8-80E7-64CA-2444-F595DC3DA763}"/>
              </a:ext>
            </a:extLst>
          </p:cNvPr>
          <p:cNvSpPr txBox="1">
            <a:spLocks/>
          </p:cNvSpPr>
          <p:nvPr/>
        </p:nvSpPr>
        <p:spPr>
          <a:xfrm>
            <a:off x="491267" y="325240"/>
            <a:ext cx="10134601" cy="9248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>
                <a:solidFill>
                  <a:schemeClr val="accent2"/>
                </a:solidFill>
              </a:rPr>
              <a:t>In </a:t>
            </a:r>
            <a:r>
              <a:rPr lang="es-ES" dirty="0" err="1">
                <a:solidFill>
                  <a:schemeClr val="accent2"/>
                </a:solidFill>
              </a:rPr>
              <a:t>Detail</a:t>
            </a:r>
            <a:endParaRPr lang="es-ES" dirty="0">
              <a:solidFill>
                <a:schemeClr val="accent2"/>
              </a:solidFill>
            </a:endParaRPr>
          </a:p>
        </p:txBody>
      </p:sp>
      <p:sp>
        <p:nvSpPr>
          <p:cNvPr id="11" name="Marcador de fecha 5">
            <a:extLst>
              <a:ext uri="{FF2B5EF4-FFF2-40B4-BE49-F238E27FC236}">
                <a16:creationId xmlns:a16="http://schemas.microsoft.com/office/drawing/2014/main" id="{D42AA850-DD36-585D-DAB4-D00BAF87DE30}"/>
              </a:ext>
            </a:extLst>
          </p:cNvPr>
          <p:cNvSpPr txBox="1">
            <a:spLocks/>
          </p:cNvSpPr>
          <p:nvPr/>
        </p:nvSpPr>
        <p:spPr>
          <a:xfrm>
            <a:off x="895345" y="6354330"/>
            <a:ext cx="918152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 rtl="0">
              <a:defRPr lang="es-ES"/>
            </a:defPPr>
            <a:lvl1pPr marL="0" algn="ctr" defTabSz="9144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Aft>
                <a:spcPts val="600"/>
              </a:spcAft>
            </a:pPr>
            <a:r>
              <a:rPr lang="es-E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8/02/2023                 			                                                                                           </a:t>
            </a:r>
            <a:r>
              <a:rPr lang="es-ES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Launch</a:t>
            </a:r>
            <a:r>
              <a:rPr lang="es-E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Presentation</a:t>
            </a:r>
            <a:endParaRPr lang="es-E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23" name="Imagen 22" descr="Forma, Círculo&#10;&#10;Descripción generada automáticamente">
            <a:extLst>
              <a:ext uri="{FF2B5EF4-FFF2-40B4-BE49-F238E27FC236}">
                <a16:creationId xmlns:a16="http://schemas.microsoft.com/office/drawing/2014/main" id="{3DBCEECF-11BE-9057-CBA7-B6EC413889D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5366" t="25512" r="25754" b="25221"/>
          <a:stretch/>
        </p:blipFill>
        <p:spPr>
          <a:xfrm rot="1372970">
            <a:off x="-169090" y="6050569"/>
            <a:ext cx="960637" cy="968261"/>
          </a:xfrm>
          <a:prstGeom prst="flowChartConnector">
            <a:avLst/>
          </a:prstGeom>
        </p:spPr>
      </p:pic>
      <p:grpSp>
        <p:nvGrpSpPr>
          <p:cNvPr id="14" name="Grupo 13">
            <a:extLst>
              <a:ext uri="{FF2B5EF4-FFF2-40B4-BE49-F238E27FC236}">
                <a16:creationId xmlns:a16="http://schemas.microsoft.com/office/drawing/2014/main" id="{287A7447-A511-301B-52BC-9FF6DCD167A6}"/>
              </a:ext>
            </a:extLst>
          </p:cNvPr>
          <p:cNvGrpSpPr/>
          <p:nvPr/>
        </p:nvGrpSpPr>
        <p:grpSpPr>
          <a:xfrm>
            <a:off x="710622" y="1450267"/>
            <a:ext cx="2475347" cy="2511977"/>
            <a:chOff x="665017" y="1311564"/>
            <a:chExt cx="2475347" cy="2511977"/>
          </a:xfrm>
        </p:grpSpPr>
        <p:pic>
          <p:nvPicPr>
            <p:cNvPr id="28" name="Imagen 27" descr="Imagen en blanco y negro&#10;&#10;Descripción generada automáticamente con confianza baja">
              <a:extLst>
                <a:ext uri="{FF2B5EF4-FFF2-40B4-BE49-F238E27FC236}">
                  <a16:creationId xmlns:a16="http://schemas.microsoft.com/office/drawing/2014/main" id="{1E4B5E3D-F408-BA97-B438-F8345D8E848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817" t="508" r="1817" b="44837"/>
            <a:stretch/>
          </p:blipFill>
          <p:spPr>
            <a:xfrm>
              <a:off x="665017" y="1311564"/>
              <a:ext cx="2475347" cy="2491315"/>
            </a:xfrm>
            <a:prstGeom prst="rect">
              <a:avLst/>
            </a:prstGeom>
          </p:spPr>
        </p:pic>
        <p:sp>
          <p:nvSpPr>
            <p:cNvPr id="25" name="Título 1">
              <a:extLst>
                <a:ext uri="{FF2B5EF4-FFF2-40B4-BE49-F238E27FC236}">
                  <a16:creationId xmlns:a16="http://schemas.microsoft.com/office/drawing/2014/main" id="{14FEEE80-B24F-A001-CD9F-EB4549F6EC8B}"/>
                </a:ext>
              </a:extLst>
            </p:cNvPr>
            <p:cNvSpPr txBox="1">
              <a:spLocks/>
            </p:cNvSpPr>
            <p:nvPr/>
          </p:nvSpPr>
          <p:spPr>
            <a:xfrm>
              <a:off x="684874" y="1325660"/>
              <a:ext cx="2272145" cy="924808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s-ES" sz="4000" dirty="0">
                  <a:solidFill>
                    <a:schemeClr val="bg1"/>
                  </a:solidFill>
                  <a:latin typeface="Bradley Hand ITC" panose="03070402050302030203" pitchFamily="66" charset="0"/>
                </a:rPr>
                <a:t>- </a:t>
              </a:r>
              <a:r>
                <a:rPr lang="es-ES" sz="4000" dirty="0" err="1">
                  <a:solidFill>
                    <a:schemeClr val="bg1"/>
                  </a:solidFill>
                  <a:latin typeface="Bradley Hand ITC" panose="03070402050302030203" pitchFamily="66" charset="0"/>
                </a:rPr>
                <a:t>Sensors</a:t>
              </a:r>
              <a:endParaRPr lang="es-ES" sz="4000" dirty="0">
                <a:solidFill>
                  <a:schemeClr val="bg1"/>
                </a:solidFill>
                <a:latin typeface="Bradley Hand ITC" panose="03070402050302030203" pitchFamily="66" charset="0"/>
              </a:endParaRPr>
            </a:p>
          </p:txBody>
        </p:sp>
        <p:pic>
          <p:nvPicPr>
            <p:cNvPr id="32" name="Imagen 31" descr="Dibujo en blanco y negro&#10;&#10;Descripción generada automáticamente con confianza media">
              <a:extLst>
                <a:ext uri="{FF2B5EF4-FFF2-40B4-BE49-F238E27FC236}">
                  <a16:creationId xmlns:a16="http://schemas.microsoft.com/office/drawing/2014/main" id="{04943BBC-DBC2-EBDF-754F-4DDA81CD92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5240787">
              <a:off x="1506275" y="2237797"/>
              <a:ext cx="768570" cy="518279"/>
            </a:xfrm>
            <a:prstGeom prst="rect">
              <a:avLst/>
            </a:prstGeom>
          </p:spPr>
        </p:pic>
        <p:sp>
          <p:nvSpPr>
            <p:cNvPr id="33" name="Título 1">
              <a:extLst>
                <a:ext uri="{FF2B5EF4-FFF2-40B4-BE49-F238E27FC236}">
                  <a16:creationId xmlns:a16="http://schemas.microsoft.com/office/drawing/2014/main" id="{C026A759-DF98-0246-793D-9079676DF2D3}"/>
                </a:ext>
              </a:extLst>
            </p:cNvPr>
            <p:cNvSpPr txBox="1">
              <a:spLocks/>
            </p:cNvSpPr>
            <p:nvPr/>
          </p:nvSpPr>
          <p:spPr>
            <a:xfrm>
              <a:off x="1252911" y="2898733"/>
              <a:ext cx="1270000" cy="924808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s-ES" sz="4000" dirty="0">
                  <a:solidFill>
                    <a:schemeClr val="bg1"/>
                  </a:solidFill>
                  <a:latin typeface="Bradley Hand ITC" panose="03070402050302030203" pitchFamily="66" charset="0"/>
                </a:rPr>
                <a:t>Data</a:t>
              </a:r>
            </a:p>
          </p:txBody>
        </p:sp>
      </p:grpSp>
      <p:sp>
        <p:nvSpPr>
          <p:cNvPr id="42" name="Título 1">
            <a:extLst>
              <a:ext uri="{FF2B5EF4-FFF2-40B4-BE49-F238E27FC236}">
                <a16:creationId xmlns:a16="http://schemas.microsoft.com/office/drawing/2014/main" id="{BD9D0AD2-07B0-F7C0-6067-A92BFDCDFDFC}"/>
              </a:ext>
            </a:extLst>
          </p:cNvPr>
          <p:cNvSpPr txBox="1">
            <a:spLocks/>
          </p:cNvSpPr>
          <p:nvPr/>
        </p:nvSpPr>
        <p:spPr>
          <a:xfrm>
            <a:off x="1329378" y="2967153"/>
            <a:ext cx="2161309" cy="9248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200" dirty="0" err="1">
                <a:latin typeface="Bradley Hand ITC" panose="03070402050302030203" pitchFamily="66" charset="0"/>
              </a:rPr>
              <a:t>Autonomy</a:t>
            </a:r>
            <a:endParaRPr lang="es-ES" sz="3200" dirty="0">
              <a:latin typeface="Bradley Hand ITC" panose="03070402050302030203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3494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500"/>
                            </p:stCondLst>
                            <p:childTnLst>
                              <p:par>
                                <p:cTn id="11" presetID="42" presetClass="exit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5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6000"/>
                            </p:stCondLst>
                            <p:childTnLst>
                              <p:par>
                                <p:cTn id="23" presetID="42" presetClass="exit" presetSubtype="0" fill="hold" nodeType="after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95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4A2EB3F-4D60-451F-8F45-7D6654D2FC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63385" y="2043015"/>
            <a:ext cx="5042568" cy="345473"/>
          </a:xfrm>
        </p:spPr>
        <p:txBody>
          <a:bodyPr vert="horz" lIns="0" tIns="45720" rIns="91440" bIns="45720" rtlCol="0" anchor="t">
            <a:normAutofit/>
          </a:bodyPr>
          <a:lstStyle/>
          <a:p>
            <a:pPr rtl="0"/>
            <a:r>
              <a:rPr lang="es-ES" dirty="0"/>
              <a:t>WORKFLOW</a:t>
            </a:r>
          </a:p>
          <a:p>
            <a:pPr rtl="0"/>
            <a:endParaRPr lang="es-ES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CB14EA2-CBDF-4C65-9598-93DEDB4C9C2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0970" y="2420640"/>
            <a:ext cx="3438176" cy="3865860"/>
          </a:xfrm>
        </p:spPr>
        <p:txBody>
          <a:bodyPr rtlCol="0">
            <a:normAutofit/>
          </a:bodyPr>
          <a:lstStyle/>
          <a:p>
            <a:pPr algn="l"/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NodeMCU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acts as the interface between the sensors and actuators </a:t>
            </a:r>
          </a:p>
          <a:p>
            <a:pPr algn="l"/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Sensors collect data on the conditions inside the greenhouse and send it to the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NodeMCU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.</a:t>
            </a:r>
          </a:p>
          <a:p>
            <a:pPr algn="l"/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The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NodeMCU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then sends the data to Node-RED, which processes the information and can trigger certain actions based on predetermined conditions.</a:t>
            </a:r>
          </a:p>
          <a:p>
            <a:pPr algn="l"/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The processed data from Node-RED is then stored on a Raspberry Pi, where it can be analyzed and mined for valuable insights.</a:t>
            </a:r>
            <a:endParaRPr lang="es-E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888" y="243693"/>
            <a:ext cx="2362200" cy="1110286"/>
          </a:xfrm>
        </p:spPr>
        <p:txBody>
          <a:bodyPr rtlCol="0">
            <a:normAutofit/>
          </a:bodyPr>
          <a:lstStyle/>
          <a:p>
            <a:pPr rtl="0"/>
            <a:r>
              <a:rPr lang="es-ES" sz="3600" dirty="0" err="1"/>
              <a:t>Product</a:t>
            </a:r>
            <a:r>
              <a:rPr lang="es-ES" sz="3600" dirty="0"/>
              <a:t> </a:t>
            </a:r>
            <a:r>
              <a:rPr lang="es-ES" sz="3600" dirty="0" err="1"/>
              <a:t>Overview</a:t>
            </a:r>
            <a:endParaRPr lang="es-ES" sz="3600" dirty="0"/>
          </a:p>
        </p:txBody>
      </p:sp>
      <p:sp>
        <p:nvSpPr>
          <p:cNvPr id="13" name="Marcador de número de diapositiva 12">
            <a:extLst>
              <a:ext uri="{FF2B5EF4-FFF2-40B4-BE49-F238E27FC236}">
                <a16:creationId xmlns:a16="http://schemas.microsoft.com/office/drawing/2014/main" id="{8EB4FD15-5553-45C2-B403-92726A0897AE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s-ES" smtClean="0"/>
              <a:pPr rtl="0"/>
              <a:t>4</a:t>
            </a:fld>
            <a:endParaRPr lang="es-ES"/>
          </a:p>
        </p:txBody>
      </p:sp>
      <p:pic>
        <p:nvPicPr>
          <p:cNvPr id="14" name="Imagen 13" descr="Forma, Círculo&#10;&#10;Descripción generada automáticamente">
            <a:extLst>
              <a:ext uri="{FF2B5EF4-FFF2-40B4-BE49-F238E27FC236}">
                <a16:creationId xmlns:a16="http://schemas.microsoft.com/office/drawing/2014/main" id="{1A73D943-DF51-7C8C-67AA-6D10A989CE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366" t="25512" r="25754" b="25221"/>
          <a:stretch/>
        </p:blipFill>
        <p:spPr>
          <a:xfrm rot="1372970">
            <a:off x="-169090" y="6050569"/>
            <a:ext cx="960637" cy="968261"/>
          </a:xfrm>
          <a:prstGeom prst="flowChartConnector">
            <a:avLst/>
          </a:prstGeom>
        </p:spPr>
      </p:pic>
      <p:sp>
        <p:nvSpPr>
          <p:cNvPr id="15" name="Marcador de fecha 5">
            <a:extLst>
              <a:ext uri="{FF2B5EF4-FFF2-40B4-BE49-F238E27FC236}">
                <a16:creationId xmlns:a16="http://schemas.microsoft.com/office/drawing/2014/main" id="{4E4E3C86-FFCA-1B21-BE8F-2355781F86B8}"/>
              </a:ext>
            </a:extLst>
          </p:cNvPr>
          <p:cNvSpPr txBox="1">
            <a:spLocks/>
          </p:cNvSpPr>
          <p:nvPr/>
        </p:nvSpPr>
        <p:spPr>
          <a:xfrm>
            <a:off x="895345" y="6354330"/>
            <a:ext cx="918152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 rtl="0">
              <a:defRPr lang="es-ES"/>
            </a:defPPr>
            <a:lvl1pPr marL="0" algn="ctr" defTabSz="9144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Aft>
                <a:spcPts val="600"/>
              </a:spcAft>
            </a:pPr>
            <a:r>
              <a:rPr lang="es-E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8/02/2023                 			                                                                                           </a:t>
            </a:r>
            <a:r>
              <a:rPr lang="es-ES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Launch</a:t>
            </a:r>
            <a:r>
              <a:rPr lang="es-E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Presentation</a:t>
            </a:r>
            <a:endParaRPr lang="es-E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584DAF0A-0C95-0FC3-651C-15D7F95CEA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240" b="30488"/>
          <a:stretch/>
        </p:blipFill>
        <p:spPr bwMode="auto">
          <a:xfrm>
            <a:off x="3786909" y="0"/>
            <a:ext cx="8405090" cy="1671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Imagen 30" descr="Un pastel de cumpleaños&#10;&#10;Descripción generada automáticamente con confianza baja">
            <a:extLst>
              <a:ext uri="{FF2B5EF4-FFF2-40B4-BE49-F238E27FC236}">
                <a16:creationId xmlns:a16="http://schemas.microsoft.com/office/drawing/2014/main" id="{9C0FB318-F8A7-E621-7074-91E68BDE6B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7436" y="4716224"/>
            <a:ext cx="2023146" cy="1506004"/>
          </a:xfrm>
          <a:prstGeom prst="rect">
            <a:avLst/>
          </a:prstGeom>
        </p:spPr>
      </p:pic>
      <p:pic>
        <p:nvPicPr>
          <p:cNvPr id="33" name="Imagen 32" descr="Imagen de la pantalla de un video juego&#10;&#10;Descripción generada automáticamente con confianza baja">
            <a:extLst>
              <a:ext uri="{FF2B5EF4-FFF2-40B4-BE49-F238E27FC236}">
                <a16:creationId xmlns:a16="http://schemas.microsoft.com/office/drawing/2014/main" id="{EE1C97CB-2930-8BFC-A27D-7BFF20C093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17373" y="3936999"/>
            <a:ext cx="1966046" cy="1310697"/>
          </a:xfrm>
          <a:prstGeom prst="rect">
            <a:avLst/>
          </a:prstGeom>
        </p:spPr>
      </p:pic>
      <p:pic>
        <p:nvPicPr>
          <p:cNvPr id="35" name="Imagen 34" descr="Un circuito electrónico&#10;&#10;Descripción generada automáticamente con confianza media">
            <a:extLst>
              <a:ext uri="{FF2B5EF4-FFF2-40B4-BE49-F238E27FC236}">
                <a16:creationId xmlns:a16="http://schemas.microsoft.com/office/drawing/2014/main" id="{352E93C6-999B-F13F-D2B0-0FE0B771EC9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82862" y="1959057"/>
            <a:ext cx="1975322" cy="1269051"/>
          </a:xfrm>
          <a:prstGeom prst="rect">
            <a:avLst/>
          </a:prstGeom>
        </p:spPr>
      </p:pic>
      <p:sp>
        <p:nvSpPr>
          <p:cNvPr id="36" name="Nube 35">
            <a:extLst>
              <a:ext uri="{FF2B5EF4-FFF2-40B4-BE49-F238E27FC236}">
                <a16:creationId xmlns:a16="http://schemas.microsoft.com/office/drawing/2014/main" id="{47C5A3CE-53E8-3F22-DBA4-9CEF91D64D98}"/>
              </a:ext>
            </a:extLst>
          </p:cNvPr>
          <p:cNvSpPr/>
          <p:nvPr/>
        </p:nvSpPr>
        <p:spPr>
          <a:xfrm>
            <a:off x="8340437" y="2244436"/>
            <a:ext cx="2364509" cy="1542473"/>
          </a:xfrm>
          <a:prstGeom prst="cloud">
            <a:avLst/>
          </a:prstGeom>
          <a:gradFill>
            <a:gsLst>
              <a:gs pos="79000">
                <a:schemeClr val="accent2">
                  <a:lumMod val="75000"/>
                </a:schemeClr>
              </a:gs>
              <a:gs pos="34000">
                <a:schemeClr val="accent3">
                  <a:lumMod val="40000"/>
                  <a:lumOff val="60000"/>
                </a:schemeClr>
              </a:gs>
            </a:gsLst>
            <a:lin ang="2700000" scaled="0"/>
          </a:gra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bg1"/>
                </a:solidFill>
              </a:rPr>
              <a:t>     Control Center</a:t>
            </a:r>
          </a:p>
        </p:txBody>
      </p:sp>
      <p:pic>
        <p:nvPicPr>
          <p:cNvPr id="41" name="Imagen 40" descr="Imagen en blanco y negro&#10;&#10;Descripción generada automáticamente con confianza media">
            <a:extLst>
              <a:ext uri="{FF2B5EF4-FFF2-40B4-BE49-F238E27FC236}">
                <a16:creationId xmlns:a16="http://schemas.microsoft.com/office/drawing/2014/main" id="{C876F53F-FEA4-A3D5-1F96-FEC22740FCA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t="39873"/>
          <a:stretch/>
        </p:blipFill>
        <p:spPr>
          <a:xfrm rot="11796544">
            <a:off x="7871811" y="3535456"/>
            <a:ext cx="547874" cy="428702"/>
          </a:xfrm>
          <a:prstGeom prst="rect">
            <a:avLst/>
          </a:prstGeom>
        </p:spPr>
      </p:pic>
      <p:pic>
        <p:nvPicPr>
          <p:cNvPr id="42" name="Imagen 41" descr="Imagen en blanco y negro&#10;&#10;Descripción generada automáticamente con confianza media">
            <a:extLst>
              <a:ext uri="{FF2B5EF4-FFF2-40B4-BE49-F238E27FC236}">
                <a16:creationId xmlns:a16="http://schemas.microsoft.com/office/drawing/2014/main" id="{2A926FFF-5FF4-1445-7AF7-85ED4BC01445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t="39873"/>
          <a:stretch/>
        </p:blipFill>
        <p:spPr>
          <a:xfrm rot="11796544">
            <a:off x="5668941" y="4786982"/>
            <a:ext cx="547874" cy="428702"/>
          </a:xfrm>
          <a:prstGeom prst="rect">
            <a:avLst/>
          </a:prstGeom>
        </p:spPr>
      </p:pic>
      <p:pic>
        <p:nvPicPr>
          <p:cNvPr id="43" name="Imagen 42" descr="Imagen en blanco y negro&#10;&#10;Descripción generada automáticamente con confianza media">
            <a:extLst>
              <a:ext uri="{FF2B5EF4-FFF2-40B4-BE49-F238E27FC236}">
                <a16:creationId xmlns:a16="http://schemas.microsoft.com/office/drawing/2014/main" id="{2D757E61-C910-AE3E-3A55-E1D40575EE45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t="19575" r="-1525"/>
          <a:stretch/>
        </p:blipFill>
        <p:spPr>
          <a:xfrm rot="16710935">
            <a:off x="9939526" y="3706864"/>
            <a:ext cx="556229" cy="573425"/>
          </a:xfrm>
          <a:prstGeom prst="rect">
            <a:avLst/>
          </a:prstGeom>
        </p:spPr>
      </p:pic>
      <p:grpSp>
        <p:nvGrpSpPr>
          <p:cNvPr id="48" name="Grupo 47">
            <a:extLst>
              <a:ext uri="{FF2B5EF4-FFF2-40B4-BE49-F238E27FC236}">
                <a16:creationId xmlns:a16="http://schemas.microsoft.com/office/drawing/2014/main" id="{BF109EE4-27F2-20D4-72CF-79848BB650B8}"/>
              </a:ext>
            </a:extLst>
          </p:cNvPr>
          <p:cNvGrpSpPr/>
          <p:nvPr/>
        </p:nvGrpSpPr>
        <p:grpSpPr>
          <a:xfrm>
            <a:off x="10317824" y="4387272"/>
            <a:ext cx="1107558" cy="1769140"/>
            <a:chOff x="10317824" y="4387272"/>
            <a:chExt cx="1107558" cy="1769140"/>
          </a:xfrm>
        </p:grpSpPr>
        <p:pic>
          <p:nvPicPr>
            <p:cNvPr id="38" name="Imagen 37" descr="Celular con pantalla encendida&#10;&#10;Descripción generada automáticamente">
              <a:extLst>
                <a:ext uri="{FF2B5EF4-FFF2-40B4-BE49-F238E27FC236}">
                  <a16:creationId xmlns:a16="http://schemas.microsoft.com/office/drawing/2014/main" id="{F3CEC9A1-998F-5ACA-8BF8-F1B80538BBE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317824" y="4387272"/>
              <a:ext cx="1107558" cy="1769140"/>
            </a:xfrm>
            <a:prstGeom prst="rect">
              <a:avLst/>
            </a:prstGeom>
          </p:spPr>
        </p:pic>
        <p:pic>
          <p:nvPicPr>
            <p:cNvPr id="47" name="Imagen 46" descr="Icono&#10;&#10;Descripción generada automáticamente">
              <a:extLst>
                <a:ext uri="{FF2B5EF4-FFF2-40B4-BE49-F238E27FC236}">
                  <a16:creationId xmlns:a16="http://schemas.microsoft.com/office/drawing/2014/main" id="{DD4E3D69-2F32-C0B2-35DB-D0A5B903E18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0632787" y="5045362"/>
              <a:ext cx="432378" cy="432378"/>
            </a:xfrm>
            <a:prstGeom prst="rect">
              <a:avLst/>
            </a:prstGeom>
          </p:spPr>
        </p:pic>
      </p:grpSp>
      <p:pic>
        <p:nvPicPr>
          <p:cNvPr id="49" name="Imagen 48" descr="Imagen en blanco y negro&#10;&#10;Descripción generada automáticamente con confianza media">
            <a:extLst>
              <a:ext uri="{FF2B5EF4-FFF2-40B4-BE49-F238E27FC236}">
                <a16:creationId xmlns:a16="http://schemas.microsoft.com/office/drawing/2014/main" id="{7CF5F182-C866-9B02-6C7C-F4DAEBC9F479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t="39873"/>
          <a:stretch/>
        </p:blipFill>
        <p:spPr>
          <a:xfrm rot="13662721" flipH="1" flipV="1">
            <a:off x="7354048" y="2525191"/>
            <a:ext cx="643918" cy="503855"/>
          </a:xfrm>
          <a:prstGeom prst="rect">
            <a:avLst/>
          </a:prstGeom>
        </p:spPr>
      </p:pic>
      <p:pic>
        <p:nvPicPr>
          <p:cNvPr id="51" name="Imagen 50" descr="Imagen que contiene taza, interior, tabla, café&#10;&#10;Descripción generada automáticamente">
            <a:extLst>
              <a:ext uri="{FF2B5EF4-FFF2-40B4-BE49-F238E27FC236}">
                <a16:creationId xmlns:a16="http://schemas.microsoft.com/office/drawing/2014/main" id="{77BC36F5-6E1B-94C8-0471-67DBC1A73E3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50572" y="2191921"/>
            <a:ext cx="1031392" cy="1138611"/>
          </a:xfrm>
          <a:prstGeom prst="rect">
            <a:avLst/>
          </a:prstGeom>
        </p:spPr>
      </p:pic>
      <p:pic>
        <p:nvPicPr>
          <p:cNvPr id="52" name="Imagen 51" descr="Imagen en blanco y negro&#10;&#10;Descripción generada automáticamente con confianza media">
            <a:extLst>
              <a:ext uri="{FF2B5EF4-FFF2-40B4-BE49-F238E27FC236}">
                <a16:creationId xmlns:a16="http://schemas.microsoft.com/office/drawing/2014/main" id="{9F33FBB4-8C5F-6C8F-C32A-A8774271A11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t="39873"/>
          <a:stretch/>
        </p:blipFill>
        <p:spPr>
          <a:xfrm rot="3176593" flipH="1" flipV="1">
            <a:off x="7506446" y="2280427"/>
            <a:ext cx="643918" cy="503855"/>
          </a:xfrm>
          <a:prstGeom prst="rect">
            <a:avLst/>
          </a:prstGeom>
        </p:spPr>
      </p:pic>
      <p:sp>
        <p:nvSpPr>
          <p:cNvPr id="54" name="Título 1">
            <a:extLst>
              <a:ext uri="{FF2B5EF4-FFF2-40B4-BE49-F238E27FC236}">
                <a16:creationId xmlns:a16="http://schemas.microsoft.com/office/drawing/2014/main" id="{95C35795-3DBC-0C44-213C-7090E1562128}"/>
              </a:ext>
            </a:extLst>
          </p:cNvPr>
          <p:cNvSpPr txBox="1">
            <a:spLocks/>
          </p:cNvSpPr>
          <p:nvPr/>
        </p:nvSpPr>
        <p:spPr>
          <a:xfrm>
            <a:off x="4904512" y="3257787"/>
            <a:ext cx="1930398" cy="5014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2400" dirty="0">
                <a:solidFill>
                  <a:schemeClr val="accent3">
                    <a:lumMod val="40000"/>
                    <a:lumOff val="60000"/>
                  </a:schemeClr>
                </a:solidFill>
                <a:latin typeface="Bradley Hand ITC" panose="03070402050302030203" pitchFamily="66" charset="0"/>
              </a:rPr>
              <a:t>Data Storage</a:t>
            </a:r>
          </a:p>
        </p:txBody>
      </p:sp>
      <p:sp>
        <p:nvSpPr>
          <p:cNvPr id="55" name="Título 1">
            <a:extLst>
              <a:ext uri="{FF2B5EF4-FFF2-40B4-BE49-F238E27FC236}">
                <a16:creationId xmlns:a16="http://schemas.microsoft.com/office/drawing/2014/main" id="{EF7F9DF2-9316-BEA6-B12D-8C45EDF9F4D1}"/>
              </a:ext>
            </a:extLst>
          </p:cNvPr>
          <p:cNvSpPr txBox="1">
            <a:spLocks/>
          </p:cNvSpPr>
          <p:nvPr/>
        </p:nvSpPr>
        <p:spPr>
          <a:xfrm>
            <a:off x="4354948" y="4259932"/>
            <a:ext cx="1930398" cy="5014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2400" dirty="0" err="1">
                <a:solidFill>
                  <a:schemeClr val="accent3">
                    <a:lumMod val="40000"/>
                    <a:lumOff val="60000"/>
                  </a:schemeClr>
                </a:solidFill>
                <a:latin typeface="Bradley Hand ITC" panose="03070402050302030203" pitchFamily="66" charset="0"/>
              </a:rPr>
              <a:t>Collect</a:t>
            </a:r>
            <a:r>
              <a:rPr lang="es-ES" sz="2400" dirty="0">
                <a:solidFill>
                  <a:schemeClr val="accent3">
                    <a:lumMod val="40000"/>
                    <a:lumOff val="60000"/>
                  </a:schemeClr>
                </a:solidFill>
                <a:latin typeface="Bradley Hand ITC" panose="03070402050302030203" pitchFamily="66" charset="0"/>
              </a:rPr>
              <a:t> Data</a:t>
            </a:r>
          </a:p>
        </p:txBody>
      </p:sp>
      <p:sp>
        <p:nvSpPr>
          <p:cNvPr id="56" name="Título 1">
            <a:extLst>
              <a:ext uri="{FF2B5EF4-FFF2-40B4-BE49-F238E27FC236}">
                <a16:creationId xmlns:a16="http://schemas.microsoft.com/office/drawing/2014/main" id="{3956EB98-AF52-E9F1-A98F-E73E5A25D397}"/>
              </a:ext>
            </a:extLst>
          </p:cNvPr>
          <p:cNvSpPr txBox="1">
            <a:spLocks/>
          </p:cNvSpPr>
          <p:nvPr/>
        </p:nvSpPr>
        <p:spPr>
          <a:xfrm>
            <a:off x="9319494" y="4984987"/>
            <a:ext cx="1089888" cy="5014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2400" dirty="0" err="1">
                <a:solidFill>
                  <a:schemeClr val="accent3">
                    <a:lumMod val="40000"/>
                    <a:lumOff val="60000"/>
                  </a:schemeClr>
                </a:solidFill>
                <a:latin typeface="Bradley Hand ITC" panose="03070402050302030203" pitchFamily="66" charset="0"/>
              </a:rPr>
              <a:t>Report</a:t>
            </a:r>
            <a:endParaRPr lang="es-ES" sz="2400" dirty="0">
              <a:solidFill>
                <a:schemeClr val="accent3">
                  <a:lumMod val="40000"/>
                  <a:lumOff val="60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57" name="Título 1">
            <a:extLst>
              <a:ext uri="{FF2B5EF4-FFF2-40B4-BE49-F238E27FC236}">
                <a16:creationId xmlns:a16="http://schemas.microsoft.com/office/drawing/2014/main" id="{3C1815C7-CA52-2C41-D298-F8A4690C72CF}"/>
              </a:ext>
            </a:extLst>
          </p:cNvPr>
          <p:cNvSpPr txBox="1">
            <a:spLocks/>
          </p:cNvSpPr>
          <p:nvPr/>
        </p:nvSpPr>
        <p:spPr>
          <a:xfrm>
            <a:off x="8723747" y="1803061"/>
            <a:ext cx="1962725" cy="5014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2400" dirty="0" err="1">
                <a:solidFill>
                  <a:schemeClr val="accent3">
                    <a:lumMod val="40000"/>
                    <a:lumOff val="60000"/>
                  </a:schemeClr>
                </a:solidFill>
                <a:latin typeface="Bradley Hand ITC" panose="03070402050302030203" pitchFamily="66" charset="0"/>
              </a:rPr>
              <a:t>Manage</a:t>
            </a:r>
            <a:r>
              <a:rPr lang="es-ES" sz="2400" dirty="0">
                <a:solidFill>
                  <a:schemeClr val="accent3">
                    <a:lumMod val="40000"/>
                    <a:lumOff val="60000"/>
                  </a:schemeClr>
                </a:solidFill>
                <a:latin typeface="Bradley Hand ITC" panose="03070402050302030203" pitchFamily="66" charset="0"/>
              </a:rPr>
              <a:t> Data</a:t>
            </a:r>
          </a:p>
        </p:txBody>
      </p:sp>
      <p:pic>
        <p:nvPicPr>
          <p:cNvPr id="58" name="Imagen 57" descr="Imagen en blanco y negro&#10;&#10;Descripción generada automáticamente con confianza media">
            <a:extLst>
              <a:ext uri="{FF2B5EF4-FFF2-40B4-BE49-F238E27FC236}">
                <a16:creationId xmlns:a16="http://schemas.microsoft.com/office/drawing/2014/main" id="{2FDDC911-1FEE-FE20-7BC4-757A312CFD6F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t="39873"/>
          <a:stretch/>
        </p:blipFill>
        <p:spPr>
          <a:xfrm rot="922839">
            <a:off x="8167379" y="3812546"/>
            <a:ext cx="547874" cy="428702"/>
          </a:xfrm>
          <a:prstGeom prst="rect">
            <a:avLst/>
          </a:prstGeom>
        </p:spPr>
      </p:pic>
      <p:pic>
        <p:nvPicPr>
          <p:cNvPr id="59" name="Imagen 58" descr="Imagen en blanco y negro&#10;&#10;Descripción generada automáticamente con confianza media">
            <a:extLst>
              <a:ext uri="{FF2B5EF4-FFF2-40B4-BE49-F238E27FC236}">
                <a16:creationId xmlns:a16="http://schemas.microsoft.com/office/drawing/2014/main" id="{B83D9F35-D7D8-BA42-F430-E4117DBF394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t="39873"/>
          <a:stretch/>
        </p:blipFill>
        <p:spPr>
          <a:xfrm rot="922839">
            <a:off x="5955270" y="5101019"/>
            <a:ext cx="547874" cy="428702"/>
          </a:xfrm>
          <a:prstGeom prst="rect">
            <a:avLst/>
          </a:prstGeom>
        </p:spPr>
      </p:pic>
      <p:sp>
        <p:nvSpPr>
          <p:cNvPr id="60" name="Título 1">
            <a:extLst>
              <a:ext uri="{FF2B5EF4-FFF2-40B4-BE49-F238E27FC236}">
                <a16:creationId xmlns:a16="http://schemas.microsoft.com/office/drawing/2014/main" id="{8929096F-B47C-F018-6D1D-A23C340EC9FB}"/>
              </a:ext>
            </a:extLst>
          </p:cNvPr>
          <p:cNvSpPr txBox="1">
            <a:spLocks/>
          </p:cNvSpPr>
          <p:nvPr/>
        </p:nvSpPr>
        <p:spPr>
          <a:xfrm>
            <a:off x="6382330" y="5428332"/>
            <a:ext cx="2650834" cy="5014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2400" dirty="0">
                <a:solidFill>
                  <a:schemeClr val="accent3">
                    <a:lumMod val="40000"/>
                    <a:lumOff val="60000"/>
                  </a:schemeClr>
                </a:solidFill>
                <a:latin typeface="Bradley Hand ITC" panose="03070402050302030203" pitchFamily="66" charset="0"/>
              </a:rPr>
              <a:t>Remote Management</a:t>
            </a:r>
          </a:p>
        </p:txBody>
      </p:sp>
    </p:spTree>
    <p:extLst>
      <p:ext uri="{BB962C8B-B14F-4D97-AF65-F5344CB8AC3E}">
        <p14:creationId xmlns:p14="http://schemas.microsoft.com/office/powerpoint/2010/main" val="15939208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Marcador de posición de imagen 21" descr="Imagen que contiene Interfaz de usuario gráfica&#10;&#10;Descripción generada automáticamente">
            <a:extLst>
              <a:ext uri="{FF2B5EF4-FFF2-40B4-BE49-F238E27FC236}">
                <a16:creationId xmlns:a16="http://schemas.microsoft.com/office/drawing/2014/main" id="{80D4B3ED-A272-346B-AC58-B402E700BE5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</a:blip>
          <a:srcRect t="5499" b="10127"/>
          <a:stretch/>
        </p:blipFill>
        <p:spPr>
          <a:xfrm>
            <a:off x="0" y="0"/>
            <a:ext cx="12192000" cy="6858000"/>
          </a:xfr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A29DE7F2-E890-4744-88DD-A75F5E300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2869" y="2270713"/>
            <a:ext cx="3366942" cy="1010872"/>
          </a:xfrm>
        </p:spPr>
        <p:txBody>
          <a:bodyPr rtlCol="0">
            <a:noAutofit/>
          </a:bodyPr>
          <a:lstStyle/>
          <a:p>
            <a:pPr rtl="0"/>
            <a:r>
              <a:rPr lang="es-ES" sz="4000" spc="-50" dirty="0" err="1"/>
              <a:t>Planning</a:t>
            </a:r>
            <a:r>
              <a:rPr lang="es-ES" sz="4000" spc="-50" dirty="0"/>
              <a:t> &amp; </a:t>
            </a:r>
            <a:r>
              <a:rPr lang="es-ES" sz="4000" spc="-50" dirty="0" err="1"/>
              <a:t>Scheduling</a:t>
            </a:r>
            <a:endParaRPr lang="es-ES" sz="4000" spc="-50" dirty="0"/>
          </a:p>
        </p:txBody>
      </p:sp>
      <p:sp>
        <p:nvSpPr>
          <p:cNvPr id="4" name="Gráfico 8">
            <a:extLst>
              <a:ext uri="{FF2B5EF4-FFF2-40B4-BE49-F238E27FC236}">
                <a16:creationId xmlns:a16="http://schemas.microsoft.com/office/drawing/2014/main" id="{2DBA301F-6BB2-41DC-8962-5D0CC49F7C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57130" y="2042445"/>
            <a:ext cx="3042302" cy="4418176"/>
          </a:xfrm>
          <a:custGeom>
            <a:avLst/>
            <a:gdLst>
              <a:gd name="connsiteX0" fmla="*/ 922101 w 922101"/>
              <a:gd name="connsiteY0" fmla="*/ 2615575 h 2615575"/>
              <a:gd name="connsiteX1" fmla="*/ 922101 w 922101"/>
              <a:gd name="connsiteY1" fmla="*/ 1134894 h 2615575"/>
              <a:gd name="connsiteX2" fmla="*/ 922101 w 922101"/>
              <a:gd name="connsiteY2" fmla="*/ 0 h 2615575"/>
              <a:gd name="connsiteX3" fmla="*/ 0 w 922101"/>
              <a:gd name="connsiteY3" fmla="*/ 0 h 2615575"/>
              <a:gd name="connsiteX0" fmla="*/ 922101 w 922101"/>
              <a:gd name="connsiteY0" fmla="*/ 2332208 h 2332208"/>
              <a:gd name="connsiteX1" fmla="*/ 922101 w 922101"/>
              <a:gd name="connsiteY1" fmla="*/ 1134894 h 2332208"/>
              <a:gd name="connsiteX2" fmla="*/ 922101 w 922101"/>
              <a:gd name="connsiteY2" fmla="*/ 0 h 2332208"/>
              <a:gd name="connsiteX3" fmla="*/ 0 w 922101"/>
              <a:gd name="connsiteY3" fmla="*/ 0 h 2332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22101" h="2332208">
                <a:moveTo>
                  <a:pt x="922101" y="2332208"/>
                </a:moveTo>
                <a:lnTo>
                  <a:pt x="922101" y="1134894"/>
                </a:lnTo>
                <a:lnTo>
                  <a:pt x="922101" y="0"/>
                </a:lnTo>
                <a:lnTo>
                  <a:pt x="0" y="0"/>
                </a:lnTo>
              </a:path>
            </a:pathLst>
          </a:custGeom>
          <a:noFill/>
          <a:ln w="19050" cap="flat">
            <a:solidFill>
              <a:srgbClr val="C3EF0C"/>
            </a:solidFill>
            <a:prstDash val="solid"/>
            <a:miter/>
          </a:ln>
        </p:spPr>
        <p:txBody>
          <a:bodyPr rtlCol="0" anchor="ctr"/>
          <a:lstStyle/>
          <a:p>
            <a:pPr rtl="0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448667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Marcador de posición de imagen 29" descr="Calendario&#10;&#10;Descripción generada automáticamente">
            <a:extLst>
              <a:ext uri="{FF2B5EF4-FFF2-40B4-BE49-F238E27FC236}">
                <a16:creationId xmlns:a16="http://schemas.microsoft.com/office/drawing/2014/main" id="{5896A10A-11E8-12CC-CA68-52002DC911AA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 rotWithShape="1"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</a:blip>
          <a:srcRect l="3628" r="18280"/>
          <a:stretch/>
        </p:blipFill>
        <p:spPr>
          <a:xfrm>
            <a:off x="3" y="0"/>
            <a:ext cx="5144566" cy="6858000"/>
          </a:xfr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291CFAB-A735-4A31-A51D-42FE1F5E94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1756" y="426561"/>
            <a:ext cx="4940967" cy="495177"/>
          </a:xfrm>
        </p:spPr>
        <p:txBody>
          <a:bodyPr rtlCol="0">
            <a:normAutofit/>
          </a:bodyPr>
          <a:lstStyle/>
          <a:p>
            <a:pPr rtl="0"/>
            <a:r>
              <a:rPr lang="es-ES" dirty="0" err="1"/>
              <a:t>Initial</a:t>
            </a:r>
            <a:r>
              <a:rPr lang="es-ES" dirty="0"/>
              <a:t> ROADMAP</a:t>
            </a:r>
          </a:p>
        </p:txBody>
      </p:sp>
      <p:sp>
        <p:nvSpPr>
          <p:cNvPr id="12" name="Marcador de número de diapositiva 11">
            <a:extLst>
              <a:ext uri="{FF2B5EF4-FFF2-40B4-BE49-F238E27FC236}">
                <a16:creationId xmlns:a16="http://schemas.microsoft.com/office/drawing/2014/main" id="{18E5D0F5-4C11-47EE-BA9F-DEF2F44DD3DC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s-ES" smtClean="0"/>
              <a:pPr rtl="0"/>
              <a:t>6</a:t>
            </a:fld>
            <a:endParaRPr lang="es-ES"/>
          </a:p>
        </p:txBody>
      </p:sp>
      <p:pic>
        <p:nvPicPr>
          <p:cNvPr id="13" name="Imagen 12" descr="Forma, Círculo&#10;&#10;Descripción generada automáticamente">
            <a:extLst>
              <a:ext uri="{FF2B5EF4-FFF2-40B4-BE49-F238E27FC236}">
                <a16:creationId xmlns:a16="http://schemas.microsoft.com/office/drawing/2014/main" id="{EE0C8A5A-9F7D-4AC9-FEEA-467753B7881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366" t="25512" r="25754" b="25221"/>
          <a:stretch/>
        </p:blipFill>
        <p:spPr>
          <a:xfrm rot="1372970">
            <a:off x="-169090" y="6050569"/>
            <a:ext cx="960637" cy="968261"/>
          </a:xfrm>
          <a:prstGeom prst="flowChartConnector">
            <a:avLst/>
          </a:prstGeom>
        </p:spPr>
      </p:pic>
      <p:sp>
        <p:nvSpPr>
          <p:cNvPr id="14" name="Marcador de fecha 5">
            <a:extLst>
              <a:ext uri="{FF2B5EF4-FFF2-40B4-BE49-F238E27FC236}">
                <a16:creationId xmlns:a16="http://schemas.microsoft.com/office/drawing/2014/main" id="{8B791EF6-867D-FDB3-036C-94D07A6116AB}"/>
              </a:ext>
            </a:extLst>
          </p:cNvPr>
          <p:cNvSpPr txBox="1">
            <a:spLocks/>
          </p:cNvSpPr>
          <p:nvPr/>
        </p:nvSpPr>
        <p:spPr>
          <a:xfrm>
            <a:off x="895345" y="6354330"/>
            <a:ext cx="918152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 rtl="0">
              <a:defRPr lang="es-ES"/>
            </a:defPPr>
            <a:lvl1pPr marL="0" algn="ctr" defTabSz="9144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Aft>
                <a:spcPts val="600"/>
              </a:spcAft>
            </a:pPr>
            <a:r>
              <a:rPr lang="es-ES" dirty="0"/>
              <a:t>8/02/2023  </a:t>
            </a:r>
            <a:r>
              <a:rPr lang="es-E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               			                                                                                           </a:t>
            </a:r>
            <a:r>
              <a:rPr lang="es-ES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Launch</a:t>
            </a:r>
            <a:r>
              <a:rPr lang="es-E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Presentation</a:t>
            </a:r>
            <a:endParaRPr lang="es-E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graphicFrame>
        <p:nvGraphicFramePr>
          <p:cNvPr id="34" name="Tabla 33">
            <a:extLst>
              <a:ext uri="{FF2B5EF4-FFF2-40B4-BE49-F238E27FC236}">
                <a16:creationId xmlns:a16="http://schemas.microsoft.com/office/drawing/2014/main" id="{96E9E2DE-D779-C45A-C3D6-4AB29A2148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7179686"/>
              </p:ext>
            </p:extLst>
          </p:nvPr>
        </p:nvGraphicFramePr>
        <p:xfrm>
          <a:off x="1003416" y="1862982"/>
          <a:ext cx="10336853" cy="345589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58085">
                  <a:extLst>
                    <a:ext uri="{9D8B030D-6E8A-4147-A177-3AD203B41FA5}">
                      <a16:colId xmlns:a16="http://schemas.microsoft.com/office/drawing/2014/main" val="3368226364"/>
                    </a:ext>
                  </a:extLst>
                </a:gridCol>
                <a:gridCol w="731564">
                  <a:extLst>
                    <a:ext uri="{9D8B030D-6E8A-4147-A177-3AD203B41FA5}">
                      <a16:colId xmlns:a16="http://schemas.microsoft.com/office/drawing/2014/main" val="2574095304"/>
                    </a:ext>
                  </a:extLst>
                </a:gridCol>
                <a:gridCol w="731564">
                  <a:extLst>
                    <a:ext uri="{9D8B030D-6E8A-4147-A177-3AD203B41FA5}">
                      <a16:colId xmlns:a16="http://schemas.microsoft.com/office/drawing/2014/main" val="2997912377"/>
                    </a:ext>
                  </a:extLst>
                </a:gridCol>
                <a:gridCol w="731564">
                  <a:extLst>
                    <a:ext uri="{9D8B030D-6E8A-4147-A177-3AD203B41FA5}">
                      <a16:colId xmlns:a16="http://schemas.microsoft.com/office/drawing/2014/main" val="3530587633"/>
                    </a:ext>
                  </a:extLst>
                </a:gridCol>
                <a:gridCol w="731564">
                  <a:extLst>
                    <a:ext uri="{9D8B030D-6E8A-4147-A177-3AD203B41FA5}">
                      <a16:colId xmlns:a16="http://schemas.microsoft.com/office/drawing/2014/main" val="1853689693"/>
                    </a:ext>
                  </a:extLst>
                </a:gridCol>
                <a:gridCol w="731564">
                  <a:extLst>
                    <a:ext uri="{9D8B030D-6E8A-4147-A177-3AD203B41FA5}">
                      <a16:colId xmlns:a16="http://schemas.microsoft.com/office/drawing/2014/main" val="3547830962"/>
                    </a:ext>
                  </a:extLst>
                </a:gridCol>
                <a:gridCol w="731564">
                  <a:extLst>
                    <a:ext uri="{9D8B030D-6E8A-4147-A177-3AD203B41FA5}">
                      <a16:colId xmlns:a16="http://schemas.microsoft.com/office/drawing/2014/main" val="1939080519"/>
                    </a:ext>
                  </a:extLst>
                </a:gridCol>
                <a:gridCol w="731564">
                  <a:extLst>
                    <a:ext uri="{9D8B030D-6E8A-4147-A177-3AD203B41FA5}">
                      <a16:colId xmlns:a16="http://schemas.microsoft.com/office/drawing/2014/main" val="721999621"/>
                    </a:ext>
                  </a:extLst>
                </a:gridCol>
                <a:gridCol w="731564">
                  <a:extLst>
                    <a:ext uri="{9D8B030D-6E8A-4147-A177-3AD203B41FA5}">
                      <a16:colId xmlns:a16="http://schemas.microsoft.com/office/drawing/2014/main" val="3891079054"/>
                    </a:ext>
                  </a:extLst>
                </a:gridCol>
                <a:gridCol w="731564">
                  <a:extLst>
                    <a:ext uri="{9D8B030D-6E8A-4147-A177-3AD203B41FA5}">
                      <a16:colId xmlns:a16="http://schemas.microsoft.com/office/drawing/2014/main" val="73845847"/>
                    </a:ext>
                  </a:extLst>
                </a:gridCol>
                <a:gridCol w="731564">
                  <a:extLst>
                    <a:ext uri="{9D8B030D-6E8A-4147-A177-3AD203B41FA5}">
                      <a16:colId xmlns:a16="http://schemas.microsoft.com/office/drawing/2014/main" val="433424788"/>
                    </a:ext>
                  </a:extLst>
                </a:gridCol>
                <a:gridCol w="731564">
                  <a:extLst>
                    <a:ext uri="{9D8B030D-6E8A-4147-A177-3AD203B41FA5}">
                      <a16:colId xmlns:a16="http://schemas.microsoft.com/office/drawing/2014/main" val="3688547656"/>
                    </a:ext>
                  </a:extLst>
                </a:gridCol>
                <a:gridCol w="731564">
                  <a:extLst>
                    <a:ext uri="{9D8B030D-6E8A-4147-A177-3AD203B41FA5}">
                      <a16:colId xmlns:a16="http://schemas.microsoft.com/office/drawing/2014/main" val="1457448206"/>
                    </a:ext>
                  </a:extLst>
                </a:gridCol>
              </a:tblGrid>
              <a:tr h="661313">
                <a:tc>
                  <a:txBody>
                    <a:bodyPr/>
                    <a:lstStyle/>
                    <a:p>
                      <a:pPr algn="ctr" fontAlgn="b"/>
                      <a:r>
                        <a:rPr lang="es-E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               </a:t>
                      </a:r>
                      <a:r>
                        <a:rPr lang="es-ES" sz="18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Week</a:t>
                      </a:r>
                      <a:endParaRPr lang="es-ES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ctr" fontAlgn="b"/>
                      <a:r>
                        <a:rPr lang="es-ES" sz="18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Phase</a:t>
                      </a:r>
                      <a:endParaRPr lang="es-ES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5351400"/>
                  </a:ext>
                </a:extLst>
              </a:tr>
              <a:tr h="661313">
                <a:tc>
                  <a:txBody>
                    <a:bodyPr/>
                    <a:lstStyle/>
                    <a:p>
                      <a:pPr algn="ctr" fontAlgn="b"/>
                      <a:r>
                        <a:rPr lang="es-ES" sz="18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Design</a:t>
                      </a:r>
                      <a:endParaRPr lang="es-ES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ES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ES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ES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ES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ES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ES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ES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ES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ES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ES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ES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ES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0637633"/>
                  </a:ext>
                </a:extLst>
              </a:tr>
              <a:tr h="711089">
                <a:tc>
                  <a:txBody>
                    <a:bodyPr/>
                    <a:lstStyle/>
                    <a:p>
                      <a:pPr algn="ctr" fontAlgn="b"/>
                      <a:r>
                        <a:rPr lang="es-ES" sz="18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Build</a:t>
                      </a:r>
                      <a:endParaRPr lang="es-ES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ES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ES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ES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ES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ES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ES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ES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ES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ES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ES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ES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ES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5743126"/>
                  </a:ext>
                </a:extLst>
              </a:tr>
              <a:tr h="711089">
                <a:tc>
                  <a:txBody>
                    <a:bodyPr/>
                    <a:lstStyle/>
                    <a:p>
                      <a:pPr algn="ctr" fontAlgn="b"/>
                      <a:r>
                        <a:rPr lang="es-ES" sz="1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Test</a:t>
                      </a:r>
                      <a:endParaRPr lang="es-ES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ES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ES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ES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ES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ES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ES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ES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ES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ES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ES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ES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ES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8888702"/>
                  </a:ext>
                </a:extLst>
              </a:tr>
              <a:tr h="711089">
                <a:tc>
                  <a:txBody>
                    <a:bodyPr/>
                    <a:lstStyle/>
                    <a:p>
                      <a:pPr algn="ctr" fontAlgn="b"/>
                      <a:r>
                        <a:rPr lang="es-ES" sz="18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Document</a:t>
                      </a:r>
                      <a:endParaRPr lang="es-ES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ES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ES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ES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ES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ES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ES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ES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ES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ES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ES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ES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ES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90912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7911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Tabla 11">
            <a:extLst>
              <a:ext uri="{FF2B5EF4-FFF2-40B4-BE49-F238E27FC236}">
                <a16:creationId xmlns:a16="http://schemas.microsoft.com/office/drawing/2014/main" id="{1CA23F63-61EC-4BE5-8A2D-0A89EBD54F67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450443077"/>
              </p:ext>
            </p:extLst>
          </p:nvPr>
        </p:nvGraphicFramePr>
        <p:xfrm>
          <a:off x="1084833" y="1351430"/>
          <a:ext cx="10178620" cy="43390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5724">
                  <a:extLst>
                    <a:ext uri="{9D8B030D-6E8A-4147-A177-3AD203B41FA5}">
                      <a16:colId xmlns:a16="http://schemas.microsoft.com/office/drawing/2014/main" val="3233966979"/>
                    </a:ext>
                  </a:extLst>
                </a:gridCol>
                <a:gridCol w="2035724">
                  <a:extLst>
                    <a:ext uri="{9D8B030D-6E8A-4147-A177-3AD203B41FA5}">
                      <a16:colId xmlns:a16="http://schemas.microsoft.com/office/drawing/2014/main" val="1158840958"/>
                    </a:ext>
                  </a:extLst>
                </a:gridCol>
                <a:gridCol w="2035724">
                  <a:extLst>
                    <a:ext uri="{9D8B030D-6E8A-4147-A177-3AD203B41FA5}">
                      <a16:colId xmlns:a16="http://schemas.microsoft.com/office/drawing/2014/main" val="1014947327"/>
                    </a:ext>
                  </a:extLst>
                </a:gridCol>
                <a:gridCol w="2035724">
                  <a:extLst>
                    <a:ext uri="{9D8B030D-6E8A-4147-A177-3AD203B41FA5}">
                      <a16:colId xmlns:a16="http://schemas.microsoft.com/office/drawing/2014/main" val="2653728004"/>
                    </a:ext>
                  </a:extLst>
                </a:gridCol>
                <a:gridCol w="2035724">
                  <a:extLst>
                    <a:ext uri="{9D8B030D-6E8A-4147-A177-3AD203B41FA5}">
                      <a16:colId xmlns:a16="http://schemas.microsoft.com/office/drawing/2014/main" val="4218738779"/>
                    </a:ext>
                  </a:extLst>
                </a:gridCol>
              </a:tblGrid>
              <a:tr h="987324">
                <a:tc>
                  <a:txBody>
                    <a:bodyPr/>
                    <a:lstStyle/>
                    <a:p>
                      <a:pPr rtl="0"/>
                      <a:endParaRPr lang="es-ES" sz="1200" noProof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s-ES" sz="1200" noProof="0" dirty="0">
                        <a:solidFill>
                          <a:schemeClr val="tx1"/>
                        </a:solidFill>
                      </a:endParaRP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s-ES" sz="1200" noProof="0" dirty="0">
                          <a:solidFill>
                            <a:schemeClr val="tx1"/>
                          </a:solidFill>
                        </a:rPr>
                        <a:t>Time</a:t>
                      </a: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s-ES" sz="1200" noProof="0" dirty="0">
                        <a:solidFill>
                          <a:schemeClr val="tx1"/>
                        </a:solidFill>
                      </a:endParaRP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s-ES" sz="1200" noProof="0" dirty="0">
                          <a:solidFill>
                            <a:schemeClr val="tx1"/>
                          </a:solidFill>
                        </a:rPr>
                        <a:t>Total (</a:t>
                      </a:r>
                      <a:r>
                        <a:rPr lang="es-ES" sz="1200" noProof="0" dirty="0" err="1">
                          <a:solidFill>
                            <a:schemeClr val="tx1"/>
                          </a:solidFill>
                        </a:rPr>
                        <a:t>mock</a:t>
                      </a:r>
                      <a:r>
                        <a:rPr lang="es-ES" sz="1200" noProof="0" dirty="0">
                          <a:solidFill>
                            <a:schemeClr val="tx1"/>
                          </a:solidFill>
                        </a:rPr>
                        <a:t>-up)</a:t>
                      </a: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3590700"/>
                  </a:ext>
                </a:extLst>
              </a:tr>
              <a:tr h="204039">
                <a:tc gridSpan="5">
                  <a:txBody>
                    <a:bodyPr/>
                    <a:lstStyle/>
                    <a:p>
                      <a:pPr rtl="0"/>
                      <a:endParaRPr lang="es-ES" sz="1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0">
                          <a:schemeClr val="accent1"/>
                        </a:gs>
                        <a:gs pos="100000">
                          <a:schemeClr val="accent2"/>
                        </a:gs>
                      </a:gsLst>
                      <a:lin ang="0" scaled="0"/>
                    </a:gradFill>
                  </a:tcPr>
                </a:tc>
                <a:tc hMerge="1">
                  <a:txBody>
                    <a:bodyPr/>
                    <a:lstStyle/>
                    <a:p>
                      <a:pPr algn="ctr" rtl="0"/>
                      <a:endParaRPr lang="ru-RU">
                        <a:solidFill>
                          <a:schemeClr val="tx1"/>
                        </a:solidFill>
                      </a:endParaRP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rtl="0"/>
                      <a:endParaRPr lang="ru-RU">
                        <a:solidFill>
                          <a:schemeClr val="tx1"/>
                        </a:solidFill>
                      </a:endParaRP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rtl="0"/>
                      <a:endParaRPr lang="ru-RU">
                        <a:solidFill>
                          <a:schemeClr val="tx1"/>
                        </a:solidFill>
                      </a:endParaRP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rtl="0"/>
                      <a:endParaRPr lang="ru-RU">
                        <a:solidFill>
                          <a:schemeClr val="tx1"/>
                        </a:solidFill>
                      </a:endParaRP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37278833"/>
                  </a:ext>
                </a:extLst>
              </a:tr>
              <a:tr h="773662">
                <a:tc>
                  <a:txBody>
                    <a:bodyPr/>
                    <a:lstStyle/>
                    <a:p>
                      <a:pPr algn="ctr" rtl="0"/>
                      <a:r>
                        <a:rPr lang="es-ES" sz="1600" noProof="0" dirty="0" err="1">
                          <a:solidFill>
                            <a:schemeClr val="bg1"/>
                          </a:solidFill>
                        </a:rPr>
                        <a:t>Sensors</a:t>
                      </a:r>
                      <a:endParaRPr lang="es-ES" sz="1600" noProof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s-ES" sz="1200" noProof="0" dirty="0">
                          <a:solidFill>
                            <a:schemeClr val="tx1"/>
                          </a:solidFill>
                        </a:rPr>
                        <a:t>5 </a:t>
                      </a:r>
                      <a:r>
                        <a:rPr lang="es-ES" sz="1200" noProof="0" dirty="0" err="1">
                          <a:solidFill>
                            <a:schemeClr val="tx1"/>
                          </a:solidFill>
                        </a:rPr>
                        <a:t>humidity</a:t>
                      </a:r>
                      <a:r>
                        <a:rPr lang="es-ES" sz="1200" noProof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s-ES" sz="1200" noProof="0" dirty="0" err="1">
                          <a:solidFill>
                            <a:schemeClr val="tx1"/>
                          </a:solidFill>
                        </a:rPr>
                        <a:t>sensors</a:t>
                      </a:r>
                      <a:endParaRPr lang="es-ES" sz="1200" noProof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200" noProof="0" dirty="0">
                          <a:solidFill>
                            <a:schemeClr val="tx1"/>
                          </a:solidFill>
                        </a:rPr>
                        <a:t>1 </a:t>
                      </a:r>
                      <a:r>
                        <a:rPr lang="es-ES" sz="1200" noProof="0" dirty="0" err="1">
                          <a:solidFill>
                            <a:schemeClr val="tx1"/>
                          </a:solidFill>
                        </a:rPr>
                        <a:t>temperature</a:t>
                      </a:r>
                      <a:r>
                        <a:rPr lang="es-ES" sz="1200" noProof="0" dirty="0">
                          <a:solidFill>
                            <a:schemeClr val="tx1"/>
                          </a:solidFill>
                        </a:rPr>
                        <a:t> sensor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200" noProof="0" dirty="0">
                          <a:solidFill>
                            <a:schemeClr val="tx1"/>
                          </a:solidFill>
                        </a:rPr>
                        <a:t>1 </a:t>
                      </a:r>
                      <a:r>
                        <a:rPr lang="es-ES" sz="1200" noProof="0" dirty="0" err="1">
                          <a:solidFill>
                            <a:schemeClr val="tx1"/>
                          </a:solidFill>
                        </a:rPr>
                        <a:t>NodeMCU</a:t>
                      </a:r>
                      <a:r>
                        <a:rPr lang="es-ES" sz="1200" noProof="0" dirty="0">
                          <a:solidFill>
                            <a:schemeClr val="tx1"/>
                          </a:solidFill>
                        </a:rPr>
                        <a:t> + Wifi Module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200" noProof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it-IT" sz="1200" noProof="0" dirty="0">
                          <a:solidFill>
                            <a:schemeClr val="tx1"/>
                          </a:solidFill>
                        </a:rPr>
                        <a:t>Raspberry Pi 4 Model B</a:t>
                      </a:r>
                      <a:endParaRPr lang="es-ES" sz="1200" noProof="0" dirty="0">
                        <a:solidFill>
                          <a:schemeClr val="tx1"/>
                        </a:solidFill>
                      </a:endParaRP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s-ES" sz="1200" noProof="0" dirty="0">
                        <a:solidFill>
                          <a:schemeClr val="tx1"/>
                        </a:solidFill>
                      </a:endParaRP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s-ES" sz="1200" noProof="0" dirty="0">
                        <a:solidFill>
                          <a:schemeClr val="tx1"/>
                        </a:solidFill>
                      </a:endParaRP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s-ES" sz="1200" noProof="0" dirty="0">
                          <a:solidFill>
                            <a:schemeClr val="tx1"/>
                          </a:solidFill>
                        </a:rPr>
                        <a:t>78 €</a:t>
                      </a: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0826746"/>
                  </a:ext>
                </a:extLst>
              </a:tr>
              <a:tr h="773662">
                <a:tc>
                  <a:txBody>
                    <a:bodyPr/>
                    <a:lstStyle/>
                    <a:p>
                      <a:pPr algn="ctr" rtl="0"/>
                      <a:r>
                        <a:rPr lang="es-ES" sz="1600" noProof="0" dirty="0" err="1">
                          <a:solidFill>
                            <a:schemeClr val="bg1"/>
                          </a:solidFill>
                        </a:rPr>
                        <a:t>Actuators</a:t>
                      </a:r>
                      <a:endParaRPr lang="es-ES" sz="1600" noProof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s-ES" sz="1200" noProof="0" dirty="0">
                          <a:solidFill>
                            <a:schemeClr val="tx1"/>
                          </a:solidFill>
                        </a:rPr>
                        <a:t>4 </a:t>
                      </a:r>
                      <a:r>
                        <a:rPr lang="es-ES" sz="1200" noProof="0" dirty="0" err="1">
                          <a:solidFill>
                            <a:schemeClr val="tx1"/>
                          </a:solidFill>
                        </a:rPr>
                        <a:t>motors</a:t>
                      </a:r>
                      <a:endParaRPr lang="es-ES" sz="1200" noProof="0" dirty="0">
                        <a:solidFill>
                          <a:schemeClr val="tx1"/>
                        </a:solidFill>
                      </a:endParaRPr>
                    </a:p>
                    <a:p>
                      <a:pPr algn="ctr" rtl="0"/>
                      <a:r>
                        <a:rPr lang="es-ES" sz="1200" noProof="0" dirty="0">
                          <a:solidFill>
                            <a:schemeClr val="tx1"/>
                          </a:solidFill>
                        </a:rPr>
                        <a:t>4 Fans</a:t>
                      </a: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s-ES" sz="1200" noProof="0" dirty="0">
                        <a:solidFill>
                          <a:schemeClr val="tx1"/>
                        </a:solidFill>
                      </a:endParaRP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" sz="1200" noProof="0" dirty="0">
                        <a:solidFill>
                          <a:schemeClr val="tx1"/>
                        </a:solidFill>
                      </a:endParaRP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200" noProof="0" dirty="0">
                          <a:solidFill>
                            <a:schemeClr val="tx1"/>
                          </a:solidFill>
                        </a:rPr>
                        <a:t>20 €</a:t>
                      </a: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7333721"/>
                  </a:ext>
                </a:extLst>
              </a:tr>
              <a:tr h="77366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noProof="0" dirty="0">
                          <a:solidFill>
                            <a:schemeClr val="bg1"/>
                          </a:solidFill>
                        </a:rPr>
                        <a:t>3D </a:t>
                      </a:r>
                      <a:r>
                        <a:rPr lang="es-ES" sz="1600" noProof="0" dirty="0" err="1">
                          <a:solidFill>
                            <a:schemeClr val="bg1"/>
                          </a:solidFill>
                        </a:rPr>
                        <a:t>Filament</a:t>
                      </a:r>
                      <a:endParaRPr lang="es-ES" sz="1600" noProof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s-ES" sz="1200" noProof="0" dirty="0">
                          <a:solidFill>
                            <a:schemeClr val="tx1"/>
                          </a:solidFill>
                        </a:rPr>
                        <a:t>1x </a:t>
                      </a:r>
                      <a:r>
                        <a:rPr lang="es-ES" sz="1200" noProof="0" dirty="0" err="1">
                          <a:solidFill>
                            <a:schemeClr val="tx1"/>
                          </a:solidFill>
                        </a:rPr>
                        <a:t>white</a:t>
                      </a:r>
                      <a:endParaRPr lang="es-ES" sz="1200" noProof="0" dirty="0">
                        <a:solidFill>
                          <a:schemeClr val="tx1"/>
                        </a:solidFill>
                      </a:endParaRP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s-ES" sz="1200" noProof="0" dirty="0">
                        <a:solidFill>
                          <a:schemeClr val="tx1"/>
                        </a:solidFill>
                      </a:endParaRP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" sz="1200" noProof="0" dirty="0">
                        <a:solidFill>
                          <a:schemeClr val="tx1"/>
                        </a:solidFill>
                      </a:endParaRP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200" noProof="0" dirty="0">
                          <a:solidFill>
                            <a:schemeClr val="tx1"/>
                          </a:solidFill>
                        </a:rPr>
                        <a:t>20€</a:t>
                      </a: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1589815"/>
                  </a:ext>
                </a:extLst>
              </a:tr>
              <a:tr h="773662">
                <a:tc>
                  <a:txBody>
                    <a:bodyPr/>
                    <a:lstStyle/>
                    <a:p>
                      <a:pPr algn="ctr" rtl="0"/>
                      <a:r>
                        <a:rPr lang="es-ES" sz="1600" noProof="0" dirty="0">
                          <a:solidFill>
                            <a:schemeClr val="bg1"/>
                          </a:solidFill>
                        </a:rPr>
                        <a:t>Human </a:t>
                      </a:r>
                      <a:r>
                        <a:rPr lang="es-ES" sz="1600" noProof="0" dirty="0" err="1">
                          <a:solidFill>
                            <a:schemeClr val="bg1"/>
                          </a:solidFill>
                        </a:rPr>
                        <a:t>resources</a:t>
                      </a:r>
                      <a:endParaRPr lang="es-ES" sz="1600" noProof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s-ES" sz="1200" noProof="0" dirty="0">
                          <a:solidFill>
                            <a:schemeClr val="tx1"/>
                          </a:solidFill>
                        </a:rPr>
                        <a:t>2 </a:t>
                      </a:r>
                      <a:r>
                        <a:rPr lang="es-ES" sz="1200" noProof="0" dirty="0" err="1">
                          <a:solidFill>
                            <a:schemeClr val="tx1"/>
                          </a:solidFill>
                        </a:rPr>
                        <a:t>persons</a:t>
                      </a:r>
                      <a:endParaRPr lang="es-ES" sz="1200" noProof="0" dirty="0">
                        <a:solidFill>
                          <a:schemeClr val="tx1"/>
                        </a:solidFill>
                      </a:endParaRP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s-ES" sz="1200" noProof="0" dirty="0">
                          <a:solidFill>
                            <a:schemeClr val="tx1"/>
                          </a:solidFill>
                        </a:rPr>
                        <a:t>12 </a:t>
                      </a:r>
                      <a:r>
                        <a:rPr lang="es-ES" sz="1200" noProof="0" dirty="0" err="1">
                          <a:solidFill>
                            <a:schemeClr val="tx1"/>
                          </a:solidFill>
                        </a:rPr>
                        <a:t>weeks</a:t>
                      </a:r>
                      <a:endParaRPr lang="es-ES" sz="1200" noProof="0" dirty="0">
                        <a:solidFill>
                          <a:schemeClr val="tx1"/>
                        </a:solidFill>
                      </a:endParaRP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" sz="1200" noProof="0" dirty="0">
                        <a:solidFill>
                          <a:schemeClr val="tx1"/>
                        </a:solidFill>
                      </a:endParaRP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200" noProof="0" dirty="0">
                          <a:solidFill>
                            <a:schemeClr val="tx1"/>
                          </a:solidFill>
                        </a:rPr>
                        <a:t>2.500€ / </a:t>
                      </a:r>
                      <a:r>
                        <a:rPr lang="es-ES" sz="1200" noProof="0" dirty="0" err="1">
                          <a:solidFill>
                            <a:schemeClr val="tx1"/>
                          </a:solidFill>
                        </a:rPr>
                        <a:t>month</a:t>
                      </a:r>
                      <a:r>
                        <a:rPr lang="es-ES" sz="1200" noProof="0" dirty="0">
                          <a:solidFill>
                            <a:schemeClr val="tx1"/>
                          </a:solidFill>
                        </a:rPr>
                        <a:t> (real </a:t>
                      </a:r>
                      <a:r>
                        <a:rPr lang="es-ES" sz="1200" noProof="0" dirty="0" err="1">
                          <a:solidFill>
                            <a:schemeClr val="tx1"/>
                          </a:solidFill>
                        </a:rPr>
                        <a:t>project</a:t>
                      </a:r>
                      <a:r>
                        <a:rPr lang="es-ES" sz="1200" noProof="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5832805"/>
                  </a:ext>
                </a:extLst>
              </a:tr>
            </a:tbl>
          </a:graphicData>
        </a:graphic>
      </p:graphicFrame>
      <p:sp>
        <p:nvSpPr>
          <p:cNvPr id="18" name="Marcador de número de diapositiva 17">
            <a:extLst>
              <a:ext uri="{FF2B5EF4-FFF2-40B4-BE49-F238E27FC236}">
                <a16:creationId xmlns:a16="http://schemas.microsoft.com/office/drawing/2014/main" id="{18BD9C6F-9710-4314-A4D1-339802AD8A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9FF96520-E4CE-4EAD-8ABF-1D2297D6B3AA}" type="slidenum">
              <a:rPr lang="es-ES" smtClean="0"/>
              <a:pPr rtl="0"/>
              <a:t>7</a:t>
            </a:fld>
            <a:endParaRPr lang="es-ES" dirty="0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971188AF-1B8F-40DD-90B1-DC0F52BA4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4699" y="426622"/>
            <a:ext cx="10319657" cy="924808"/>
          </a:xfrm>
        </p:spPr>
        <p:txBody>
          <a:bodyPr rtlCol="0"/>
          <a:lstStyle/>
          <a:p>
            <a:pPr rtl="0"/>
            <a:r>
              <a:rPr lang="es-ES" dirty="0"/>
              <a:t>COSTS</a:t>
            </a:r>
          </a:p>
        </p:txBody>
      </p:sp>
      <p:pic>
        <p:nvPicPr>
          <p:cNvPr id="2" name="Imagen 1" descr="Forma, Círculo&#10;&#10;Descripción generada automáticamente">
            <a:extLst>
              <a:ext uri="{FF2B5EF4-FFF2-40B4-BE49-F238E27FC236}">
                <a16:creationId xmlns:a16="http://schemas.microsoft.com/office/drawing/2014/main" id="{28E2DAA3-F914-865E-8F61-ADF28DB718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366" t="25512" r="25754" b="25221"/>
          <a:stretch/>
        </p:blipFill>
        <p:spPr>
          <a:xfrm rot="1372970">
            <a:off x="-169090" y="6050569"/>
            <a:ext cx="960637" cy="968261"/>
          </a:xfrm>
          <a:prstGeom prst="flowChartConnector">
            <a:avLst/>
          </a:prstGeom>
        </p:spPr>
      </p:pic>
      <p:sp>
        <p:nvSpPr>
          <p:cNvPr id="3" name="Marcador de fecha 5">
            <a:extLst>
              <a:ext uri="{FF2B5EF4-FFF2-40B4-BE49-F238E27FC236}">
                <a16:creationId xmlns:a16="http://schemas.microsoft.com/office/drawing/2014/main" id="{D1EFE934-C52A-6DB6-3388-C94B865ED6EB}"/>
              </a:ext>
            </a:extLst>
          </p:cNvPr>
          <p:cNvSpPr txBox="1">
            <a:spLocks/>
          </p:cNvSpPr>
          <p:nvPr/>
        </p:nvSpPr>
        <p:spPr>
          <a:xfrm>
            <a:off x="895345" y="6354330"/>
            <a:ext cx="918152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 rtl="0">
              <a:defRPr lang="es-ES"/>
            </a:defPPr>
            <a:lvl1pPr marL="0" algn="ctr" defTabSz="9144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Aft>
                <a:spcPts val="600"/>
              </a:spcAft>
            </a:pPr>
            <a:r>
              <a:rPr lang="es-E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8/02/2023                 			                                                                                           </a:t>
            </a:r>
            <a:r>
              <a:rPr lang="es-ES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Launch</a:t>
            </a:r>
            <a:r>
              <a:rPr lang="es-E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Presentation</a:t>
            </a:r>
            <a:endParaRPr lang="es-E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24378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Tabla 11">
            <a:extLst>
              <a:ext uri="{FF2B5EF4-FFF2-40B4-BE49-F238E27FC236}">
                <a16:creationId xmlns:a16="http://schemas.microsoft.com/office/drawing/2014/main" id="{1CA23F63-61EC-4BE5-8A2D-0A89EBD54F67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891820844"/>
              </p:ext>
            </p:extLst>
          </p:nvPr>
        </p:nvGraphicFramePr>
        <p:xfrm>
          <a:off x="1033463" y="1341691"/>
          <a:ext cx="10178620" cy="46418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5724">
                  <a:extLst>
                    <a:ext uri="{9D8B030D-6E8A-4147-A177-3AD203B41FA5}">
                      <a16:colId xmlns:a16="http://schemas.microsoft.com/office/drawing/2014/main" val="3233966979"/>
                    </a:ext>
                  </a:extLst>
                </a:gridCol>
                <a:gridCol w="2035724">
                  <a:extLst>
                    <a:ext uri="{9D8B030D-6E8A-4147-A177-3AD203B41FA5}">
                      <a16:colId xmlns:a16="http://schemas.microsoft.com/office/drawing/2014/main" val="1158840958"/>
                    </a:ext>
                  </a:extLst>
                </a:gridCol>
                <a:gridCol w="2035724">
                  <a:extLst>
                    <a:ext uri="{9D8B030D-6E8A-4147-A177-3AD203B41FA5}">
                      <a16:colId xmlns:a16="http://schemas.microsoft.com/office/drawing/2014/main" val="1014947327"/>
                    </a:ext>
                  </a:extLst>
                </a:gridCol>
                <a:gridCol w="2035724">
                  <a:extLst>
                    <a:ext uri="{9D8B030D-6E8A-4147-A177-3AD203B41FA5}">
                      <a16:colId xmlns:a16="http://schemas.microsoft.com/office/drawing/2014/main" val="2653728004"/>
                    </a:ext>
                  </a:extLst>
                </a:gridCol>
                <a:gridCol w="2035724">
                  <a:extLst>
                    <a:ext uri="{9D8B030D-6E8A-4147-A177-3AD203B41FA5}">
                      <a16:colId xmlns:a16="http://schemas.microsoft.com/office/drawing/2014/main" val="4218738779"/>
                    </a:ext>
                  </a:extLst>
                </a:gridCol>
              </a:tblGrid>
              <a:tr h="1343175">
                <a:tc>
                  <a:txBody>
                    <a:bodyPr/>
                    <a:lstStyle/>
                    <a:p>
                      <a:pPr rtl="0"/>
                      <a:endParaRPr lang="es-ES" sz="1200" noProof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s-ES" sz="1200" noProof="0">
                          <a:solidFill>
                            <a:schemeClr val="tx1"/>
                          </a:solidFill>
                        </a:rPr>
                        <a:t>Clientes</a:t>
                      </a: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s-ES" sz="1200" noProof="0">
                          <a:solidFill>
                            <a:schemeClr val="tx1"/>
                          </a:solidFill>
                        </a:rPr>
                        <a:t>Pedidos</a:t>
                      </a: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s-ES" sz="1200" noProof="0" dirty="0">
                          <a:solidFill>
                            <a:schemeClr val="tx1"/>
                          </a:solidFill>
                        </a:rPr>
                        <a:t>Ingresos brutos</a:t>
                      </a: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s-ES" sz="1200" noProof="0" dirty="0">
                          <a:solidFill>
                            <a:schemeClr val="tx1"/>
                          </a:solidFill>
                        </a:rPr>
                        <a:t>Ingresos netos</a:t>
                      </a: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3590700"/>
                  </a:ext>
                </a:extLst>
              </a:tr>
              <a:tr h="204039">
                <a:tc gridSpan="5">
                  <a:txBody>
                    <a:bodyPr/>
                    <a:lstStyle/>
                    <a:p>
                      <a:pPr rtl="0"/>
                      <a:endParaRPr lang="es-ES" sz="1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0">
                          <a:schemeClr val="accent1"/>
                        </a:gs>
                        <a:gs pos="100000">
                          <a:schemeClr val="accent2"/>
                        </a:gs>
                      </a:gsLst>
                      <a:lin ang="0" scaled="0"/>
                    </a:gradFill>
                  </a:tcPr>
                </a:tc>
                <a:tc hMerge="1">
                  <a:txBody>
                    <a:bodyPr/>
                    <a:lstStyle/>
                    <a:p>
                      <a:pPr algn="ctr" rtl="0"/>
                      <a:endParaRPr lang="ru-RU">
                        <a:solidFill>
                          <a:schemeClr val="tx1"/>
                        </a:solidFill>
                      </a:endParaRP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rtl="0"/>
                      <a:endParaRPr lang="ru-RU">
                        <a:solidFill>
                          <a:schemeClr val="tx1"/>
                        </a:solidFill>
                      </a:endParaRP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rtl="0"/>
                      <a:endParaRPr lang="ru-RU">
                        <a:solidFill>
                          <a:schemeClr val="tx1"/>
                        </a:solidFill>
                      </a:endParaRP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rtl="0"/>
                      <a:endParaRPr lang="ru-RU">
                        <a:solidFill>
                          <a:schemeClr val="tx1"/>
                        </a:solidFill>
                      </a:endParaRP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37278833"/>
                  </a:ext>
                </a:extLst>
              </a:tr>
              <a:tr h="773662">
                <a:tc>
                  <a:txBody>
                    <a:bodyPr/>
                    <a:lstStyle/>
                    <a:p>
                      <a:pPr algn="ctr" rtl="0"/>
                      <a:r>
                        <a:rPr lang="es-ES" sz="1200" noProof="0">
                          <a:solidFill>
                            <a:schemeClr val="tx1"/>
                          </a:solidFill>
                        </a:rPr>
                        <a:t>20XX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s-ES" sz="1200" noProof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s-ES" sz="1200" noProof="0">
                          <a:solidFill>
                            <a:schemeClr val="tx1"/>
                          </a:solidFill>
                        </a:rPr>
                        <a:t>1100</a:t>
                      </a: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s-ES" sz="1200" noProof="0">
                          <a:solidFill>
                            <a:schemeClr val="tx1"/>
                          </a:solidFill>
                        </a:rPr>
                        <a:t>10.000 €</a:t>
                      </a: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s-ES" sz="1200" noProof="0">
                          <a:solidFill>
                            <a:schemeClr val="tx1"/>
                          </a:solidFill>
                        </a:rPr>
                        <a:t>7.000 €</a:t>
                      </a: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0826746"/>
                  </a:ext>
                </a:extLst>
              </a:tr>
              <a:tr h="773662">
                <a:tc>
                  <a:txBody>
                    <a:bodyPr/>
                    <a:lstStyle/>
                    <a:p>
                      <a:pPr algn="ctr" rtl="0"/>
                      <a:r>
                        <a:rPr lang="es-ES" sz="1200" noProof="0">
                          <a:solidFill>
                            <a:schemeClr val="tx1"/>
                          </a:solidFill>
                        </a:rPr>
                        <a:t>20XX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s-ES" sz="1200" noProof="0">
                          <a:solidFill>
                            <a:schemeClr val="tx1"/>
                          </a:solidFill>
                        </a:rPr>
                        <a:t>20</a:t>
                      </a: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s-ES" sz="1200" noProof="0">
                          <a:solidFill>
                            <a:schemeClr val="tx1"/>
                          </a:solidFill>
                        </a:rPr>
                        <a:t>200</a:t>
                      </a: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200" noProof="0">
                          <a:solidFill>
                            <a:schemeClr val="tx1"/>
                          </a:solidFill>
                        </a:rPr>
                        <a:t>20.000 €</a:t>
                      </a: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200" noProof="0">
                          <a:solidFill>
                            <a:schemeClr val="tx1"/>
                          </a:solidFill>
                        </a:rPr>
                        <a:t>16.000 €</a:t>
                      </a: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7333721"/>
                  </a:ext>
                </a:extLst>
              </a:tr>
              <a:tr h="773662">
                <a:tc>
                  <a:txBody>
                    <a:bodyPr/>
                    <a:lstStyle/>
                    <a:p>
                      <a:pPr algn="ctr" rtl="0"/>
                      <a:r>
                        <a:rPr lang="es-ES" sz="1200" noProof="0">
                          <a:solidFill>
                            <a:schemeClr val="tx1"/>
                          </a:solidFill>
                        </a:rPr>
                        <a:t>20XX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s-ES" sz="1200" noProof="0">
                          <a:solidFill>
                            <a:schemeClr val="tx1"/>
                          </a:solidFill>
                        </a:rPr>
                        <a:t>30</a:t>
                      </a: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s-ES" sz="1200" noProof="0">
                          <a:solidFill>
                            <a:schemeClr val="tx1"/>
                          </a:solidFill>
                        </a:rPr>
                        <a:t>300</a:t>
                      </a: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200" noProof="0">
                          <a:solidFill>
                            <a:schemeClr val="tx1"/>
                          </a:solidFill>
                        </a:rPr>
                        <a:t>30.000 €</a:t>
                      </a: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200" noProof="0">
                          <a:solidFill>
                            <a:schemeClr val="tx1"/>
                          </a:solidFill>
                        </a:rPr>
                        <a:t>25.000 €</a:t>
                      </a: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1589815"/>
                  </a:ext>
                </a:extLst>
              </a:tr>
              <a:tr h="773662">
                <a:tc>
                  <a:txBody>
                    <a:bodyPr/>
                    <a:lstStyle/>
                    <a:p>
                      <a:pPr algn="ctr" rtl="0"/>
                      <a:r>
                        <a:rPr lang="es-ES" sz="1200" noProof="0">
                          <a:solidFill>
                            <a:schemeClr val="tx1"/>
                          </a:solidFill>
                        </a:rPr>
                        <a:t>20XX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s-ES" sz="1200" noProof="0">
                          <a:solidFill>
                            <a:schemeClr val="tx1"/>
                          </a:solidFill>
                        </a:rPr>
                        <a:t>40</a:t>
                      </a: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s-ES" sz="1200" noProof="0">
                          <a:solidFill>
                            <a:schemeClr val="tx1"/>
                          </a:solidFill>
                        </a:rPr>
                        <a:t>400</a:t>
                      </a: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200" noProof="0">
                          <a:solidFill>
                            <a:schemeClr val="tx1"/>
                          </a:solidFill>
                        </a:rPr>
                        <a:t>40.000 €</a:t>
                      </a: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200" noProof="0" dirty="0">
                          <a:solidFill>
                            <a:schemeClr val="tx1"/>
                          </a:solidFill>
                        </a:rPr>
                        <a:t>30.000 €</a:t>
                      </a: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5832805"/>
                  </a:ext>
                </a:extLst>
              </a:tr>
            </a:tbl>
          </a:graphicData>
        </a:graphic>
      </p:graphicFrame>
      <p:sp>
        <p:nvSpPr>
          <p:cNvPr id="18" name="Marcador de número de diapositiva 17">
            <a:extLst>
              <a:ext uri="{FF2B5EF4-FFF2-40B4-BE49-F238E27FC236}">
                <a16:creationId xmlns:a16="http://schemas.microsoft.com/office/drawing/2014/main" id="{18BD9C6F-9710-4314-A4D1-339802AD8A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9FF96520-E4CE-4EAD-8ABF-1D2297D6B3AA}" type="slidenum">
              <a:rPr lang="es-ES" smtClean="0"/>
              <a:pPr rtl="0"/>
              <a:t>8</a:t>
            </a:fld>
            <a:endParaRPr lang="es-ES" dirty="0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971188AF-1B8F-40DD-90B1-DC0F52BA4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4699" y="426622"/>
            <a:ext cx="10319657" cy="924808"/>
          </a:xfrm>
        </p:spPr>
        <p:txBody>
          <a:bodyPr rtlCol="0"/>
          <a:lstStyle/>
          <a:p>
            <a:pPr rtl="0"/>
            <a:r>
              <a:rPr lang="es-ES" dirty="0"/>
              <a:t>COSTS</a:t>
            </a:r>
          </a:p>
        </p:txBody>
      </p:sp>
      <p:pic>
        <p:nvPicPr>
          <p:cNvPr id="2" name="Imagen 1" descr="Forma, Círculo&#10;&#10;Descripción generada automáticamente">
            <a:extLst>
              <a:ext uri="{FF2B5EF4-FFF2-40B4-BE49-F238E27FC236}">
                <a16:creationId xmlns:a16="http://schemas.microsoft.com/office/drawing/2014/main" id="{28E2DAA3-F914-865E-8F61-ADF28DB718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366" t="25512" r="25754" b="25221"/>
          <a:stretch/>
        </p:blipFill>
        <p:spPr>
          <a:xfrm rot="1372970">
            <a:off x="-169090" y="6050569"/>
            <a:ext cx="960637" cy="968261"/>
          </a:xfrm>
          <a:prstGeom prst="flowChartConnector">
            <a:avLst/>
          </a:prstGeom>
        </p:spPr>
      </p:pic>
      <p:sp>
        <p:nvSpPr>
          <p:cNvPr id="3" name="Marcador de fecha 5">
            <a:extLst>
              <a:ext uri="{FF2B5EF4-FFF2-40B4-BE49-F238E27FC236}">
                <a16:creationId xmlns:a16="http://schemas.microsoft.com/office/drawing/2014/main" id="{D1EFE934-C52A-6DB6-3388-C94B865ED6EB}"/>
              </a:ext>
            </a:extLst>
          </p:cNvPr>
          <p:cNvSpPr txBox="1">
            <a:spLocks/>
          </p:cNvSpPr>
          <p:nvPr/>
        </p:nvSpPr>
        <p:spPr>
          <a:xfrm>
            <a:off x="895345" y="6354330"/>
            <a:ext cx="918152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 rtl="0">
              <a:defRPr lang="es-ES"/>
            </a:defPPr>
            <a:lvl1pPr marL="0" algn="ctr" defTabSz="9144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Aft>
                <a:spcPts val="600"/>
              </a:spcAft>
            </a:pPr>
            <a:r>
              <a:rPr lang="es-E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8/02/2023                 			                                                                                           </a:t>
            </a:r>
            <a:r>
              <a:rPr lang="es-ES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Launch</a:t>
            </a:r>
            <a:r>
              <a:rPr lang="es-E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Presentation</a:t>
            </a:r>
            <a:endParaRPr lang="es-E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09350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Marcador de posición de imagen 13" descr="primer plano de una placa de circuito">
            <a:extLst>
              <a:ext uri="{FF2B5EF4-FFF2-40B4-BE49-F238E27FC236}">
                <a16:creationId xmlns:a16="http://schemas.microsoft.com/office/drawing/2014/main" id="{7E46DF18-087D-4FF8-A5A2-0C0EAD030693}"/>
              </a:ext>
            </a:extLst>
          </p:cNvPr>
          <p:cNvPicPr>
            <a:picLocks noGrp="1" noChangeAspect="1"/>
          </p:cNvPicPr>
          <p:nvPr>
            <p:ph type="pic" sz="quarter" idx="28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26578" y="0"/>
            <a:ext cx="5765422" cy="6858000"/>
          </a:xfrm>
        </p:spPr>
      </p:pic>
      <p:pic>
        <p:nvPicPr>
          <p:cNvPr id="12" name="Marcador de posición de imagen 11" descr="persona joven escribiendo en pizarra">
            <a:extLst>
              <a:ext uri="{FF2B5EF4-FFF2-40B4-BE49-F238E27FC236}">
                <a16:creationId xmlns:a16="http://schemas.microsoft.com/office/drawing/2014/main" id="{C8584C16-529D-49FC-9E5D-414F66219568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1657" y="-16298"/>
            <a:ext cx="5555640" cy="6874299"/>
          </a:xfrm>
        </p:spPr>
      </p:pic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75C73F7B-2D44-4B60-8403-3E61DA1F05C3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902854" y="6356350"/>
            <a:ext cx="2743200" cy="365125"/>
          </a:xfrm>
        </p:spPr>
        <p:txBody>
          <a:bodyPr rtlCol="0"/>
          <a:lstStyle/>
          <a:p>
            <a:pPr rtl="0"/>
            <a:r>
              <a:rPr lang="es-ES" dirty="0"/>
              <a:t>8/02/2023</a:t>
            </a:r>
          </a:p>
        </p:txBody>
      </p:sp>
      <p:sp>
        <p:nvSpPr>
          <p:cNvPr id="7" name="Marcador de pie de página 6">
            <a:extLst>
              <a:ext uri="{FF2B5EF4-FFF2-40B4-BE49-F238E27FC236}">
                <a16:creationId xmlns:a16="http://schemas.microsoft.com/office/drawing/2014/main" id="{DEFBC735-43B8-468D-9D37-E51AAF9D343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1905000" y="6365587"/>
            <a:ext cx="4114800" cy="365125"/>
          </a:xfrm>
        </p:spPr>
        <p:txBody>
          <a:bodyPr rtlCol="0"/>
          <a:lstStyle/>
          <a:p>
            <a:pPr rtl="0"/>
            <a:r>
              <a:rPr lang="es-ES" dirty="0"/>
              <a:t>Project </a:t>
            </a:r>
            <a:r>
              <a:rPr lang="es-ES" dirty="0" err="1"/>
              <a:t>Launch</a:t>
            </a:r>
            <a:r>
              <a:rPr lang="es-ES" dirty="0"/>
              <a:t> </a:t>
            </a:r>
            <a:r>
              <a:rPr lang="es-ES" dirty="0" err="1"/>
              <a:t>Presentation</a:t>
            </a:r>
            <a:endParaRPr lang="es-ES" dirty="0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08C3C4A8-F198-4008-B069-610BBFEC4095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s-ES" smtClean="0"/>
              <a:pPr rtl="0"/>
              <a:t>9</a:t>
            </a:fld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CCAEE93-8585-46D4-A7EC-F184E317C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8571" y="2901869"/>
            <a:ext cx="2555174" cy="555171"/>
          </a:xfrm>
        </p:spPr>
        <p:txBody>
          <a:bodyPr rtlCol="0">
            <a:normAutofit fontScale="90000"/>
          </a:bodyPr>
          <a:lstStyle/>
          <a:p>
            <a:pPr rtl="0"/>
            <a:r>
              <a:rPr lang="es-ES" sz="3600" dirty="0" err="1"/>
              <a:t>Thank</a:t>
            </a:r>
            <a:r>
              <a:rPr lang="es-ES" sz="3600" dirty="0"/>
              <a:t> </a:t>
            </a:r>
            <a:r>
              <a:rPr lang="es-ES" sz="3600" dirty="0" err="1"/>
              <a:t>you</a:t>
            </a:r>
            <a:endParaRPr lang="es-ES" sz="3600" dirty="0"/>
          </a:p>
        </p:txBody>
      </p:sp>
      <p:pic>
        <p:nvPicPr>
          <p:cNvPr id="20" name="Imagen 19" descr="Forma, Círculo&#10;&#10;Descripción generada automáticamente">
            <a:extLst>
              <a:ext uri="{FF2B5EF4-FFF2-40B4-BE49-F238E27FC236}">
                <a16:creationId xmlns:a16="http://schemas.microsoft.com/office/drawing/2014/main" id="{F9A6374E-0B6A-E6FC-2EE5-C9B79460E90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366" t="25512" r="25754" b="25221"/>
          <a:stretch/>
        </p:blipFill>
        <p:spPr>
          <a:xfrm rot="1372970">
            <a:off x="-169090" y="6050569"/>
            <a:ext cx="960637" cy="968261"/>
          </a:xfrm>
          <a:prstGeom prst="flowChartConnector">
            <a:avLst/>
          </a:prstGeom>
        </p:spPr>
      </p:pic>
    </p:spTree>
    <p:extLst>
      <p:ext uri="{BB962C8B-B14F-4D97-AF65-F5344CB8AC3E}">
        <p14:creationId xmlns:p14="http://schemas.microsoft.com/office/powerpoint/2010/main" val="254683610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Custom 174">
      <a:dk1>
        <a:srgbClr val="1E1E1E"/>
      </a:dk1>
      <a:lt1>
        <a:sysClr val="window" lastClr="FFFFFF"/>
      </a:lt1>
      <a:dk2>
        <a:srgbClr val="44546A"/>
      </a:dk2>
      <a:lt2>
        <a:srgbClr val="E7E6E6"/>
      </a:lt2>
      <a:accent1>
        <a:srgbClr val="81CC48"/>
      </a:accent1>
      <a:accent2>
        <a:srgbClr val="45BEAD"/>
      </a:accent2>
      <a:accent3>
        <a:srgbClr val="BFFF4B"/>
      </a:accent3>
      <a:accent4>
        <a:srgbClr val="B001FF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60">
      <a:majorFont>
        <a:latin typeface="Source Sans Pro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8847073_TF12041065_Win32" id="{3573CE6F-1C8E-4142-A185-F75DC94F895C}" vid="{5A997DEF-C6D9-4ED2-A6A1-3851C16026E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1" ma:contentTypeDescription="Create a new document." ma:contentTypeScope="" ma:versionID="64dfb1555687e0874b4304b796b5b0c7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6e4c555b5e194d05b7203de9c4567b3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966E941-6182-4A32-B603-DDB09E5F0715}">
  <ds:schemaRefs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www.w3.org/XML/1998/namespace"/>
    <ds:schemaRef ds:uri="http://schemas.microsoft.com/sharepoint/v3"/>
    <ds:schemaRef ds:uri="71af3243-3dd4-4a8d-8c0d-dd76da1f02a5"/>
    <ds:schemaRef ds:uri="http://purl.org/dc/terms/"/>
    <ds:schemaRef ds:uri="http://schemas.microsoft.com/office/infopath/2007/PartnerControls"/>
    <ds:schemaRef ds:uri="http://purl.org/dc/dcmitype/"/>
    <ds:schemaRef ds:uri="http://schemas.openxmlformats.org/package/2006/metadata/core-properties"/>
    <ds:schemaRef ds:uri="230e9df3-be65-4c73-a93b-d1236ebd677e"/>
    <ds:schemaRef ds:uri="16c05727-aa75-4e4a-9b5f-8a80a1165891"/>
  </ds:schemaRefs>
</ds:datastoreItem>
</file>

<file path=customXml/itemProps2.xml><?xml version="1.0" encoding="utf-8"?>
<ds:datastoreItem xmlns:ds="http://schemas.openxmlformats.org/officeDocument/2006/customXml" ds:itemID="{01612839-5FA9-4715-8A7D-7F95D097B19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3FFC980-8EEC-4CFC-96C7-CEB6F5CA8688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Plantilla de discurso de ciencia, tecnología, ingeniería y matemáticas</Template>
  <TotalTime>200</TotalTime>
  <Words>321</Words>
  <Application>Microsoft Office PowerPoint</Application>
  <PresentationFormat>Panorámica</PresentationFormat>
  <Paragraphs>115</Paragraphs>
  <Slides>9</Slides>
  <Notes>9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9</vt:i4>
      </vt:variant>
    </vt:vector>
  </HeadingPairs>
  <TitlesOfParts>
    <vt:vector size="15" baseType="lpstr">
      <vt:lpstr>Arial</vt:lpstr>
      <vt:lpstr>Bradley Hand ITC</vt:lpstr>
      <vt:lpstr>Calibri</vt:lpstr>
      <vt:lpstr>Söhne</vt:lpstr>
      <vt:lpstr>Source Sans Pro</vt:lpstr>
      <vt:lpstr>Tema de Office</vt:lpstr>
      <vt:lpstr>Project Launch </vt:lpstr>
      <vt:lpstr>Presentación de PowerPoint</vt:lpstr>
      <vt:lpstr>Presentación de PowerPoint</vt:lpstr>
      <vt:lpstr>Product Overview</vt:lpstr>
      <vt:lpstr>Planning &amp; Scheduling</vt:lpstr>
      <vt:lpstr>Initial ROADMAP</vt:lpstr>
      <vt:lpstr>COSTS</vt:lpstr>
      <vt:lpstr>COSTS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Launch </dc:title>
  <dc:creator>Miguel Monge Rodríguez</dc:creator>
  <cp:lastModifiedBy>Miguel Monge Rodríguez</cp:lastModifiedBy>
  <cp:revision>6</cp:revision>
  <dcterms:created xsi:type="dcterms:W3CDTF">2023-02-07T21:11:37Z</dcterms:created>
  <dcterms:modified xsi:type="dcterms:W3CDTF">2023-02-08T16:10:13Z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